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42"/>
  </p:notesMasterIdLst>
  <p:sldIdLst>
    <p:sldId id="2543" r:id="rId5"/>
    <p:sldId id="6988" r:id="rId6"/>
    <p:sldId id="7001" r:id="rId7"/>
    <p:sldId id="7057" r:id="rId8"/>
    <p:sldId id="7271" r:id="rId9"/>
    <p:sldId id="7269" r:id="rId10"/>
    <p:sldId id="7270" r:id="rId11"/>
    <p:sldId id="7228" r:id="rId12"/>
    <p:sldId id="7043" r:id="rId13"/>
    <p:sldId id="7217" r:id="rId14"/>
    <p:sldId id="7218" r:id="rId15"/>
    <p:sldId id="7222" r:id="rId16"/>
    <p:sldId id="7230" r:id="rId17"/>
    <p:sldId id="7229" r:id="rId18"/>
    <p:sldId id="7231" r:id="rId19"/>
    <p:sldId id="7226" r:id="rId20"/>
    <p:sldId id="7227" r:id="rId21"/>
    <p:sldId id="7232" r:id="rId22"/>
    <p:sldId id="7233" r:id="rId23"/>
    <p:sldId id="7223" r:id="rId24"/>
    <p:sldId id="7257" r:id="rId25"/>
    <p:sldId id="7247" r:id="rId26"/>
    <p:sldId id="7236" r:id="rId27"/>
    <p:sldId id="7248" r:id="rId28"/>
    <p:sldId id="7258" r:id="rId29"/>
    <p:sldId id="7249" r:id="rId30"/>
    <p:sldId id="7259" r:id="rId31"/>
    <p:sldId id="7251" r:id="rId32"/>
    <p:sldId id="7253" r:id="rId33"/>
    <p:sldId id="7252" r:id="rId34"/>
    <p:sldId id="7264" r:id="rId35"/>
    <p:sldId id="7265" r:id="rId36"/>
    <p:sldId id="7266" r:id="rId37"/>
    <p:sldId id="7267" r:id="rId38"/>
    <p:sldId id="7268" r:id="rId39"/>
    <p:sldId id="7225" r:id="rId40"/>
    <p:sldId id="7021" r:id="rId4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D8FA"/>
    <a:srgbClr val="FFFFFF"/>
    <a:srgbClr val="FF6600"/>
    <a:srgbClr val="FF3300"/>
    <a:srgbClr val="009999"/>
    <a:srgbClr val="366FC0"/>
    <a:srgbClr val="0096FF"/>
    <a:srgbClr val="DA090A"/>
    <a:srgbClr val="CB0A0A"/>
    <a:srgbClr val="B00B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78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BF7084-E496-4AB1-9350-6558C7B312B2}" type="datetimeFigureOut">
              <a:rPr lang="es-CO" smtClean="0"/>
              <a:t>19/09/2025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BB91BF-5ECA-4DC3-9C7B-78351239B206}" type="slidenum">
              <a:rPr lang="es-CO" smtClean="0"/>
              <a:t>‹Nº›</a:t>
            </a:fld>
            <a:endParaRPr lang="es-CO"/>
          </a:p>
        </p:txBody>
      </p:sp>
    </p:spTree>
    <p:extLst>
      <p:ext uri="{BB962C8B-B14F-4D97-AF65-F5344CB8AC3E}">
        <p14:creationId xmlns:p14="http://schemas.microsoft.com/office/powerpoint/2010/main" val="2052820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1FFFD7-EC60-4B74-81C4-73AA810EABC3}"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4177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1FFFD7-EC60-4B74-81C4-73AA810EABC3}"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4809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1FFFD7-EC60-4B74-81C4-73AA810EABC3}"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48099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ortad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09AC894-54CF-3D44-A65A-826C63D977B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EDA8BB3B-9F0B-AA4A-A0F7-34A0BAC880C9}"/>
              </a:ext>
            </a:extLst>
          </p:cNvPr>
          <p:cNvSpPr>
            <a:spLocks noGrp="1"/>
          </p:cNvSpPr>
          <p:nvPr>
            <p:ph type="ctrTitle"/>
          </p:nvPr>
        </p:nvSpPr>
        <p:spPr>
          <a:xfrm>
            <a:off x="550690" y="2361950"/>
            <a:ext cx="5864858" cy="2387600"/>
          </a:xfrm>
        </p:spPr>
        <p:txBody>
          <a:bodyPr anchor="b">
            <a:normAutofit/>
          </a:bodyPr>
          <a:lstStyle>
            <a:lvl1pPr algn="l">
              <a:defRPr sz="4000" b="1">
                <a:solidFill>
                  <a:schemeClr val="bg1"/>
                </a:solidFill>
                <a:latin typeface="+mj-lt"/>
              </a:defRPr>
            </a:lvl1pPr>
          </a:lstStyle>
          <a:p>
            <a:r>
              <a:rPr lang="en-US"/>
              <a:t>Click to edit Master title style</a:t>
            </a:r>
            <a:endParaRPr lang="es-CO"/>
          </a:p>
        </p:txBody>
      </p:sp>
      <p:sp>
        <p:nvSpPr>
          <p:cNvPr id="3" name="Subtítulo 2">
            <a:extLst>
              <a:ext uri="{FF2B5EF4-FFF2-40B4-BE49-F238E27FC236}">
                <a16:creationId xmlns:a16="http://schemas.microsoft.com/office/drawing/2014/main" id="{04C41C00-933A-E14C-894C-519D19C8E6F8}"/>
              </a:ext>
            </a:extLst>
          </p:cNvPr>
          <p:cNvSpPr>
            <a:spLocks noGrp="1"/>
          </p:cNvSpPr>
          <p:nvPr>
            <p:ph type="subTitle" idx="1"/>
          </p:nvPr>
        </p:nvSpPr>
        <p:spPr>
          <a:xfrm>
            <a:off x="550689" y="4841625"/>
            <a:ext cx="5864859" cy="1655762"/>
          </a:xfrm>
        </p:spPr>
        <p:txBody>
          <a:bodyPr>
            <a:noAutofit/>
          </a:bodyPr>
          <a:lstStyle>
            <a:lvl1pPr marL="0" indent="0" algn="l">
              <a:buNone/>
              <a:defRPr sz="2000">
                <a:solidFill>
                  <a:schemeClr val="accent6">
                    <a:lumMod val="50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CO"/>
          </a:p>
        </p:txBody>
      </p:sp>
    </p:spTree>
    <p:extLst>
      <p:ext uri="{BB962C8B-B14F-4D97-AF65-F5344CB8AC3E}">
        <p14:creationId xmlns:p14="http://schemas.microsoft.com/office/powerpoint/2010/main" val="123216486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AA1B64-07FA-3D44-99A9-8E55BC3D7F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O"/>
          </a:p>
        </p:txBody>
      </p:sp>
      <p:sp>
        <p:nvSpPr>
          <p:cNvPr id="4" name="Marcador de texto 3">
            <a:extLst>
              <a:ext uri="{FF2B5EF4-FFF2-40B4-BE49-F238E27FC236}">
                <a16:creationId xmlns:a16="http://schemas.microsoft.com/office/drawing/2014/main" id="{D9B7BEAA-C5AF-8F4A-87F6-6ED50626B077}"/>
              </a:ext>
            </a:extLst>
          </p:cNvPr>
          <p:cNvSpPr>
            <a:spLocks noGrp="1"/>
          </p:cNvSpPr>
          <p:nvPr>
            <p:ph type="body" sz="half" idx="2"/>
          </p:nvPr>
        </p:nvSpPr>
        <p:spPr>
          <a:xfrm>
            <a:off x="839788" y="2057400"/>
            <a:ext cx="3932237" cy="3811588"/>
          </a:xfrm>
        </p:spPr>
        <p:txBody>
          <a:bodyPr>
            <a:normAutofit/>
          </a:bodyPr>
          <a:lstStyle>
            <a:lvl1pPr marL="0" indent="0">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Marcador de contenido 2">
            <a:extLst>
              <a:ext uri="{FF2B5EF4-FFF2-40B4-BE49-F238E27FC236}">
                <a16:creationId xmlns:a16="http://schemas.microsoft.com/office/drawing/2014/main" id="{029DD73C-F6A3-F64B-9834-E2381E666618}"/>
              </a:ext>
            </a:extLst>
          </p:cNvPr>
          <p:cNvSpPr>
            <a:spLocks noGrp="1"/>
          </p:cNvSpPr>
          <p:nvPr>
            <p:ph idx="12"/>
          </p:nvPr>
        </p:nvSpPr>
        <p:spPr>
          <a:xfrm>
            <a:off x="5183188" y="2057400"/>
            <a:ext cx="6306140" cy="3811588"/>
          </a:xfrm>
        </p:spPr>
        <p:txBody>
          <a:bodyPr>
            <a:normAutofit/>
          </a:bodyPr>
          <a:lstStyle>
            <a:lvl1pPr marL="285750" indent="-285750">
              <a:buFont typeface="Arial" panose="020B0604020202020204" pitchFamily="34" charset="0"/>
              <a:buChar char="•"/>
              <a:defRPr sz="1600"/>
            </a:lvl1pPr>
          </a:lstStyle>
          <a:p>
            <a:pPr lvl="0"/>
            <a:r>
              <a:rPr lang="en-US"/>
              <a:t>Click to edit Master text styles</a:t>
            </a:r>
          </a:p>
        </p:txBody>
      </p:sp>
    </p:spTree>
    <p:extLst>
      <p:ext uri="{BB962C8B-B14F-4D97-AF65-F5344CB8AC3E}">
        <p14:creationId xmlns:p14="http://schemas.microsoft.com/office/powerpoint/2010/main" val="400685114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539D3F-09B6-E54D-BF80-E33B5A17D7E5}"/>
              </a:ext>
            </a:extLst>
          </p:cNvPr>
          <p:cNvSpPr>
            <a:spLocks noGrp="1"/>
          </p:cNvSpPr>
          <p:nvPr>
            <p:ph idx="1"/>
          </p:nvPr>
        </p:nvSpPr>
        <p:spPr>
          <a:xfrm>
            <a:off x="994229" y="1850949"/>
            <a:ext cx="10870300" cy="4326013"/>
          </a:xfrm>
        </p:spPr>
        <p:txBody>
          <a:bodyPr>
            <a:normAutofit/>
          </a:bodyPr>
          <a:lstStyle>
            <a:lvl1pPr marL="0" indent="0">
              <a:lnSpc>
                <a:spcPts val="2020"/>
              </a:lnSpc>
              <a:buNone/>
              <a:defRPr sz="1600">
                <a:latin typeface="+mj-lt"/>
              </a:defRPr>
            </a:lvl1pPr>
          </a:lstStyle>
          <a:p>
            <a:pPr lvl="0"/>
            <a:r>
              <a:rPr lang="en-US"/>
              <a:t>Click to edit Master text styles</a:t>
            </a:r>
          </a:p>
        </p:txBody>
      </p:sp>
      <p:sp>
        <p:nvSpPr>
          <p:cNvPr id="11" name="Título 10">
            <a:extLst>
              <a:ext uri="{FF2B5EF4-FFF2-40B4-BE49-F238E27FC236}">
                <a16:creationId xmlns:a16="http://schemas.microsoft.com/office/drawing/2014/main" id="{50C773A0-2EEC-3047-AE50-DFC232072FAA}"/>
              </a:ext>
            </a:extLst>
          </p:cNvPr>
          <p:cNvSpPr>
            <a:spLocks noGrp="1"/>
          </p:cNvSpPr>
          <p:nvPr>
            <p:ph type="title"/>
          </p:nvPr>
        </p:nvSpPr>
        <p:spPr>
          <a:xfrm>
            <a:off x="994229" y="761420"/>
            <a:ext cx="8519885" cy="1089529"/>
          </a:xfrm>
        </p:spPr>
        <p:txBody>
          <a:bodyPr/>
          <a:lstStyle>
            <a:lvl1pPr>
              <a:defRPr b="0">
                <a:latin typeface="+mj-lt"/>
              </a:defRPr>
            </a:lvl1pPr>
          </a:lstStyle>
          <a:p>
            <a:r>
              <a:rPr lang="en-US"/>
              <a:t>Click to edit Master title style</a:t>
            </a:r>
            <a:endParaRPr lang="es-CO"/>
          </a:p>
        </p:txBody>
      </p:sp>
      <p:sp>
        <p:nvSpPr>
          <p:cNvPr id="13" name="Marcador de número de diapositiva 12">
            <a:extLst>
              <a:ext uri="{FF2B5EF4-FFF2-40B4-BE49-F238E27FC236}">
                <a16:creationId xmlns:a16="http://schemas.microsoft.com/office/drawing/2014/main" id="{89B1B2CE-385C-DB48-A491-FDA45AAFC754}"/>
              </a:ext>
            </a:extLst>
          </p:cNvPr>
          <p:cNvSpPr>
            <a:spLocks noGrp="1"/>
          </p:cNvSpPr>
          <p:nvPr>
            <p:ph type="sldNum" sz="quarter" idx="11"/>
          </p:nvPr>
        </p:nvSpPr>
        <p:spPr>
          <a:xfrm>
            <a:off x="11629301" y="6438592"/>
            <a:ext cx="1015330" cy="282883"/>
          </a:xfrm>
          <a:prstGeom prst="roundRect">
            <a:avLst>
              <a:gd name="adj" fmla="val 50000"/>
            </a:avLst>
          </a:prstGeom>
        </p:spPr>
        <p:txBody>
          <a:bodyPr/>
          <a:lstStyle/>
          <a:p>
            <a:fld id="{B560BBA4-C6AF-C845-8405-0D878B5989B4}" type="slidenum">
              <a:rPr lang="es-CO" smtClean="0"/>
              <a:pPr/>
              <a:t>‹Nº›</a:t>
            </a:fld>
            <a:endParaRPr lang="es-CO"/>
          </a:p>
        </p:txBody>
      </p:sp>
    </p:spTree>
    <p:extLst>
      <p:ext uri="{BB962C8B-B14F-4D97-AF65-F5344CB8AC3E}">
        <p14:creationId xmlns:p14="http://schemas.microsoft.com/office/powerpoint/2010/main" val="367278561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1_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595E3B-7D44-264D-B7C1-E4E82951BA72}"/>
              </a:ext>
            </a:extLst>
          </p:cNvPr>
          <p:cNvSpPr>
            <a:spLocks noGrp="1"/>
          </p:cNvSpPr>
          <p:nvPr>
            <p:ph type="title"/>
          </p:nvPr>
        </p:nvSpPr>
        <p:spPr/>
        <p:txBody>
          <a:bodyPr/>
          <a:lstStyle/>
          <a:p>
            <a:r>
              <a:rPr lang="en-US"/>
              <a:t>Click to edit Master title style</a:t>
            </a:r>
            <a:endParaRPr lang="es-CO"/>
          </a:p>
        </p:txBody>
      </p:sp>
      <p:sp>
        <p:nvSpPr>
          <p:cNvPr id="3" name="Marcador de contenido 2">
            <a:extLst>
              <a:ext uri="{FF2B5EF4-FFF2-40B4-BE49-F238E27FC236}">
                <a16:creationId xmlns:a16="http://schemas.microsoft.com/office/drawing/2014/main" id="{DCCDAF7E-F25A-A54A-B8A3-72530C83CF88}"/>
              </a:ext>
            </a:extLst>
          </p:cNvPr>
          <p:cNvSpPr>
            <a:spLocks noGrp="1"/>
          </p:cNvSpPr>
          <p:nvPr>
            <p:ph sz="half" idx="1"/>
          </p:nvPr>
        </p:nvSpPr>
        <p:spPr>
          <a:xfrm>
            <a:off x="396593" y="1850949"/>
            <a:ext cx="5181600" cy="4326013"/>
          </a:xfrm>
        </p:spPr>
        <p:txBody>
          <a:bodyPr/>
          <a:lstStyle>
            <a:lvl1pPr marL="0" indent="0">
              <a:buNone/>
              <a:defRPr/>
            </a:lvl1pPr>
          </a:lstStyle>
          <a:p>
            <a:pPr lvl="0"/>
            <a:r>
              <a:rPr lang="en-US"/>
              <a:t>Click to edit Master text styles</a:t>
            </a:r>
          </a:p>
        </p:txBody>
      </p:sp>
      <p:sp>
        <p:nvSpPr>
          <p:cNvPr id="4" name="Marcador de contenido 3">
            <a:extLst>
              <a:ext uri="{FF2B5EF4-FFF2-40B4-BE49-F238E27FC236}">
                <a16:creationId xmlns:a16="http://schemas.microsoft.com/office/drawing/2014/main" id="{92F15157-D595-2C4E-921C-8EC3E4729539}"/>
              </a:ext>
            </a:extLst>
          </p:cNvPr>
          <p:cNvSpPr>
            <a:spLocks noGrp="1"/>
          </p:cNvSpPr>
          <p:nvPr>
            <p:ph sz="half" idx="2"/>
          </p:nvPr>
        </p:nvSpPr>
        <p:spPr>
          <a:xfrm>
            <a:off x="5730593" y="1850949"/>
            <a:ext cx="5181600" cy="4326013"/>
          </a:xfrm>
        </p:spPr>
        <p:txBody>
          <a:bodyPr/>
          <a:lstStyle>
            <a:lvl1pPr marL="0" indent="0">
              <a:buNone/>
              <a:defRPr/>
            </a:lvl1pPr>
          </a:lstStyle>
          <a:p>
            <a:pPr lvl="0"/>
            <a:r>
              <a:rPr lang="en-US"/>
              <a:t>Click to edit Master text styles</a:t>
            </a:r>
          </a:p>
        </p:txBody>
      </p:sp>
      <p:sp>
        <p:nvSpPr>
          <p:cNvPr id="9" name="Marcador de número de diapositiva 8">
            <a:extLst>
              <a:ext uri="{FF2B5EF4-FFF2-40B4-BE49-F238E27FC236}">
                <a16:creationId xmlns:a16="http://schemas.microsoft.com/office/drawing/2014/main" id="{BAA6C380-EB17-F94A-A5A4-11A8EDFED780}"/>
              </a:ext>
            </a:extLst>
          </p:cNvPr>
          <p:cNvSpPr>
            <a:spLocks noGrp="1"/>
          </p:cNvSpPr>
          <p:nvPr>
            <p:ph type="sldNum" sz="quarter" idx="11"/>
          </p:nvPr>
        </p:nvSpPr>
        <p:spPr>
          <a:xfrm>
            <a:off x="11629301" y="6438592"/>
            <a:ext cx="1015330" cy="282883"/>
          </a:xfrm>
          <a:prstGeom prst="roundRect">
            <a:avLst>
              <a:gd name="adj" fmla="val 50000"/>
            </a:avLst>
          </a:prstGeom>
        </p:spPr>
        <p:txBody>
          <a:bodyPr/>
          <a:lstStyle/>
          <a:p>
            <a:fld id="{B560BBA4-C6AF-C845-8405-0D878B5989B4}" type="slidenum">
              <a:rPr lang="es-CO" smtClean="0"/>
              <a:pPr/>
              <a:t>‹Nº›</a:t>
            </a:fld>
            <a:endParaRPr lang="es-CO"/>
          </a:p>
        </p:txBody>
      </p:sp>
    </p:spTree>
    <p:extLst>
      <p:ext uri="{BB962C8B-B14F-4D97-AF65-F5344CB8AC3E}">
        <p14:creationId xmlns:p14="http://schemas.microsoft.com/office/powerpoint/2010/main" val="20438304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2_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BF6995-1824-574C-970B-DF6DB3E8C11A}"/>
              </a:ext>
            </a:extLst>
          </p:cNvPr>
          <p:cNvSpPr>
            <a:spLocks noGrp="1"/>
          </p:cNvSpPr>
          <p:nvPr>
            <p:ph type="title"/>
          </p:nvPr>
        </p:nvSpPr>
        <p:spPr/>
        <p:txBody>
          <a:bodyPr/>
          <a:lstStyle/>
          <a:p>
            <a:r>
              <a:rPr lang="en-US"/>
              <a:t>Click to edit Master title style</a:t>
            </a:r>
            <a:endParaRPr lang="es-CO"/>
          </a:p>
        </p:txBody>
      </p:sp>
      <p:sp>
        <p:nvSpPr>
          <p:cNvPr id="7" name="Marcador de número de diapositiva 6">
            <a:extLst>
              <a:ext uri="{FF2B5EF4-FFF2-40B4-BE49-F238E27FC236}">
                <a16:creationId xmlns:a16="http://schemas.microsoft.com/office/drawing/2014/main" id="{779AF536-7EA9-F048-8D7E-65053C5C8BAC}"/>
              </a:ext>
            </a:extLst>
          </p:cNvPr>
          <p:cNvSpPr>
            <a:spLocks noGrp="1"/>
          </p:cNvSpPr>
          <p:nvPr>
            <p:ph type="sldNum" sz="quarter" idx="11"/>
          </p:nvPr>
        </p:nvSpPr>
        <p:spPr>
          <a:xfrm>
            <a:off x="11629301" y="6438592"/>
            <a:ext cx="1015330" cy="282883"/>
          </a:xfrm>
          <a:prstGeom prst="roundRect">
            <a:avLst>
              <a:gd name="adj" fmla="val 50000"/>
            </a:avLst>
          </a:prstGeom>
        </p:spPr>
        <p:txBody>
          <a:bodyPr/>
          <a:lstStyle/>
          <a:p>
            <a:fld id="{B560BBA4-C6AF-C845-8405-0D878B5989B4}" type="slidenum">
              <a:rPr lang="es-CO" smtClean="0"/>
              <a:pPr/>
              <a:t>‹Nº›</a:t>
            </a:fld>
            <a:endParaRPr lang="es-CO"/>
          </a:p>
        </p:txBody>
      </p:sp>
    </p:spTree>
    <p:extLst>
      <p:ext uri="{BB962C8B-B14F-4D97-AF65-F5344CB8AC3E}">
        <p14:creationId xmlns:p14="http://schemas.microsoft.com/office/powerpoint/2010/main" val="17525189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86A36AE5-4851-8244-BA0C-6578A072B108}"/>
              </a:ext>
            </a:extLst>
          </p:cNvPr>
          <p:cNvSpPr>
            <a:spLocks noGrp="1"/>
          </p:cNvSpPr>
          <p:nvPr>
            <p:ph type="sldNum" sz="quarter" idx="11"/>
          </p:nvPr>
        </p:nvSpPr>
        <p:spPr>
          <a:xfrm>
            <a:off x="11629301" y="6438592"/>
            <a:ext cx="1015330" cy="282883"/>
          </a:xfrm>
          <a:prstGeom prst="roundRect">
            <a:avLst>
              <a:gd name="adj" fmla="val 50000"/>
            </a:avLst>
          </a:prstGeom>
        </p:spPr>
        <p:txBody>
          <a:bodyPr/>
          <a:lstStyle/>
          <a:p>
            <a:fld id="{B560BBA4-C6AF-C845-8405-0D878B5989B4}" type="slidenum">
              <a:rPr lang="es-CO" smtClean="0"/>
              <a:pPr/>
              <a:t>‹Nº›</a:t>
            </a:fld>
            <a:endParaRPr lang="es-CO"/>
          </a:p>
        </p:txBody>
      </p:sp>
      <p:pic>
        <p:nvPicPr>
          <p:cNvPr id="4" name="Picture 3" descr="A close up of a mans face&#10;&#10;Description automatically generated">
            <a:extLst>
              <a:ext uri="{FF2B5EF4-FFF2-40B4-BE49-F238E27FC236}">
                <a16:creationId xmlns:a16="http://schemas.microsoft.com/office/drawing/2014/main" id="{D18AF13E-D6E0-43E6-9BD5-177EEC32378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5516046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1_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BF6995-1824-574C-970B-DF6DB3E8C11A}"/>
              </a:ext>
            </a:extLst>
          </p:cNvPr>
          <p:cNvSpPr>
            <a:spLocks noGrp="1"/>
          </p:cNvSpPr>
          <p:nvPr>
            <p:ph type="title"/>
          </p:nvPr>
        </p:nvSpPr>
        <p:spPr/>
        <p:txBody>
          <a:bodyPr/>
          <a:lstStyle/>
          <a:p>
            <a:r>
              <a:rPr lang="en-US"/>
              <a:t>Click to edit Master title style</a:t>
            </a:r>
            <a:endParaRPr lang="es-CO"/>
          </a:p>
        </p:txBody>
      </p:sp>
      <p:sp>
        <p:nvSpPr>
          <p:cNvPr id="7" name="Marcador de número de diapositiva 6">
            <a:extLst>
              <a:ext uri="{FF2B5EF4-FFF2-40B4-BE49-F238E27FC236}">
                <a16:creationId xmlns:a16="http://schemas.microsoft.com/office/drawing/2014/main" id="{779AF536-7EA9-F048-8D7E-65053C5C8BAC}"/>
              </a:ext>
            </a:extLst>
          </p:cNvPr>
          <p:cNvSpPr>
            <a:spLocks noGrp="1"/>
          </p:cNvSpPr>
          <p:nvPr>
            <p:ph type="sldNum" sz="quarter" idx="11"/>
          </p:nvPr>
        </p:nvSpPr>
        <p:spPr>
          <a:xfrm>
            <a:off x="11629301" y="6438592"/>
            <a:ext cx="1015330" cy="282883"/>
          </a:xfrm>
          <a:prstGeom prst="roundRect">
            <a:avLst>
              <a:gd name="adj" fmla="val 50000"/>
            </a:avLst>
          </a:prstGeom>
        </p:spPr>
        <p:txBody>
          <a:bodyPr/>
          <a:lstStyle/>
          <a:p>
            <a:fld id="{B560BBA4-C6AF-C845-8405-0D878B5989B4}" type="slidenum">
              <a:rPr lang="es-CO" smtClean="0"/>
              <a:pPr/>
              <a:t>‹Nº›</a:t>
            </a:fld>
            <a:endParaRPr lang="es-CO"/>
          </a:p>
        </p:txBody>
      </p:sp>
      <p:pic>
        <p:nvPicPr>
          <p:cNvPr id="5" name="Picture 4" descr="A close up of a logo&#10;&#10;Description automatically generated">
            <a:extLst>
              <a:ext uri="{FF2B5EF4-FFF2-40B4-BE49-F238E27FC236}">
                <a16:creationId xmlns:a16="http://schemas.microsoft.com/office/drawing/2014/main" id="{1F3F51D2-054C-4014-BEBD-B467C441967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9" y="0"/>
            <a:ext cx="12180722" cy="6858000"/>
          </a:xfrm>
          <a:prstGeom prst="rect">
            <a:avLst/>
          </a:prstGeom>
        </p:spPr>
      </p:pic>
    </p:spTree>
    <p:extLst>
      <p:ext uri="{BB962C8B-B14F-4D97-AF65-F5344CB8AC3E}">
        <p14:creationId xmlns:p14="http://schemas.microsoft.com/office/powerpoint/2010/main" val="318253940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En blanco">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88A1A235-6AB5-1A4E-BE58-51D04D8EFFA4}"/>
              </a:ext>
            </a:extLst>
          </p:cNvPr>
          <p:cNvSpPr>
            <a:spLocks noGrp="1"/>
          </p:cNvSpPr>
          <p:nvPr>
            <p:ph type="ftr" sz="quarter" idx="10"/>
          </p:nvPr>
        </p:nvSpPr>
        <p:spPr>
          <a:xfrm>
            <a:off x="6449422" y="6393041"/>
            <a:ext cx="5039906" cy="365125"/>
          </a:xfrm>
          <a:prstGeom prst="rect">
            <a:avLst/>
          </a:prstGeom>
        </p:spPr>
        <p:txBody>
          <a:bodyPr/>
          <a:lstStyle/>
          <a:p>
            <a:r>
              <a:rPr lang="es-CO"/>
              <a:t>© TODOS LOS DERECHOS RESERVADOS POR FUNDACIÓN UNIVERSITARIA COMPENSAR</a:t>
            </a:r>
          </a:p>
        </p:txBody>
      </p:sp>
      <p:sp>
        <p:nvSpPr>
          <p:cNvPr id="6" name="Marcador de número de diapositiva 5">
            <a:extLst>
              <a:ext uri="{FF2B5EF4-FFF2-40B4-BE49-F238E27FC236}">
                <a16:creationId xmlns:a16="http://schemas.microsoft.com/office/drawing/2014/main" id="{86A36AE5-4851-8244-BA0C-6578A072B108}"/>
              </a:ext>
            </a:extLst>
          </p:cNvPr>
          <p:cNvSpPr>
            <a:spLocks noGrp="1"/>
          </p:cNvSpPr>
          <p:nvPr>
            <p:ph type="sldNum" sz="quarter" idx="11"/>
          </p:nvPr>
        </p:nvSpPr>
        <p:spPr>
          <a:xfrm>
            <a:off x="11629301" y="6438592"/>
            <a:ext cx="1015330" cy="282883"/>
          </a:xfrm>
          <a:prstGeom prst="roundRect">
            <a:avLst>
              <a:gd name="adj" fmla="val 50000"/>
            </a:avLst>
          </a:prstGeom>
        </p:spPr>
        <p:txBody>
          <a:bodyPr/>
          <a:lstStyle/>
          <a:p>
            <a:fld id="{B560BBA4-C6AF-C845-8405-0D878B5989B4}" type="slidenum">
              <a:rPr lang="es-CO" smtClean="0"/>
              <a:pPr/>
              <a:t>‹Nº›</a:t>
            </a:fld>
            <a:endParaRPr lang="es-CO"/>
          </a:p>
        </p:txBody>
      </p:sp>
      <p:pic>
        <p:nvPicPr>
          <p:cNvPr id="8" name="Picture 7" descr="A close up of a mans face&#10;&#10;Description automatically generated">
            <a:extLst>
              <a:ext uri="{FF2B5EF4-FFF2-40B4-BE49-F238E27FC236}">
                <a16:creationId xmlns:a16="http://schemas.microsoft.com/office/drawing/2014/main" id="{EF58E225-280A-45F6-A905-0C06E09A461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9" y="0"/>
            <a:ext cx="12180722" cy="6858000"/>
          </a:xfrm>
          <a:prstGeom prst="rect">
            <a:avLst/>
          </a:prstGeom>
        </p:spPr>
      </p:pic>
    </p:spTree>
    <p:extLst>
      <p:ext uri="{BB962C8B-B14F-4D97-AF65-F5344CB8AC3E}">
        <p14:creationId xmlns:p14="http://schemas.microsoft.com/office/powerpoint/2010/main" val="151647054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4FB1B-DDB1-475E-9C1E-21F1A72F25E9}"/>
              </a:ext>
            </a:extLst>
          </p:cNvPr>
          <p:cNvSpPr>
            <a:spLocks noGrp="1"/>
          </p:cNvSpPr>
          <p:nvPr>
            <p:ph type="title"/>
          </p:nvPr>
        </p:nvSpPr>
        <p:spPr/>
        <p:txBody>
          <a:bodyPr/>
          <a:lstStyle/>
          <a:p>
            <a:r>
              <a:rPr lang="en-US"/>
              <a:t>Click to edit Master title style</a:t>
            </a:r>
            <a:endParaRPr lang="es-CO"/>
          </a:p>
        </p:txBody>
      </p:sp>
      <p:sp>
        <p:nvSpPr>
          <p:cNvPr id="3" name="Slide Number Placeholder 2">
            <a:extLst>
              <a:ext uri="{FF2B5EF4-FFF2-40B4-BE49-F238E27FC236}">
                <a16:creationId xmlns:a16="http://schemas.microsoft.com/office/drawing/2014/main" id="{EC570890-3DFC-477D-B5AD-3F742BCC42D8}"/>
              </a:ext>
            </a:extLst>
          </p:cNvPr>
          <p:cNvSpPr>
            <a:spLocks noGrp="1"/>
          </p:cNvSpPr>
          <p:nvPr>
            <p:ph type="sldNum" sz="quarter" idx="10"/>
          </p:nvPr>
        </p:nvSpPr>
        <p:spPr>
          <a:xfrm>
            <a:off x="11629301" y="6438592"/>
            <a:ext cx="1015330" cy="282883"/>
          </a:xfrm>
          <a:prstGeom prst="roundRect">
            <a:avLst>
              <a:gd name="adj" fmla="val 50000"/>
            </a:avLst>
          </a:prstGeom>
        </p:spPr>
        <p:txBody>
          <a:bodyPr/>
          <a:lstStyle/>
          <a:p>
            <a:fld id="{B560BBA4-C6AF-C845-8405-0D878B5989B4}" type="slidenum">
              <a:rPr lang="es-CO" smtClean="0"/>
              <a:pPr/>
              <a:t>‹Nº›</a:t>
            </a:fld>
            <a:endParaRPr lang="es-CO"/>
          </a:p>
        </p:txBody>
      </p:sp>
      <p:sp>
        <p:nvSpPr>
          <p:cNvPr id="4" name="Footer Placeholder 3">
            <a:extLst>
              <a:ext uri="{FF2B5EF4-FFF2-40B4-BE49-F238E27FC236}">
                <a16:creationId xmlns:a16="http://schemas.microsoft.com/office/drawing/2014/main" id="{E520BB96-603E-41E8-83FF-58DA26827B9F}"/>
              </a:ext>
            </a:extLst>
          </p:cNvPr>
          <p:cNvSpPr>
            <a:spLocks noGrp="1"/>
          </p:cNvSpPr>
          <p:nvPr>
            <p:ph type="ftr" sz="quarter" idx="11"/>
          </p:nvPr>
        </p:nvSpPr>
        <p:spPr>
          <a:xfrm>
            <a:off x="6449422" y="6393041"/>
            <a:ext cx="5039906" cy="365125"/>
          </a:xfrm>
          <a:prstGeom prst="rect">
            <a:avLst/>
          </a:prstGeom>
        </p:spPr>
        <p:txBody>
          <a:bodyPr/>
          <a:lstStyle/>
          <a:p>
            <a:r>
              <a:rPr lang="es-CO"/>
              <a:t>© TODOS LOS DERECHOS RESERVADOS POR FUNDACIÓN UNIVERSITARIA COMPENSAR</a:t>
            </a:r>
          </a:p>
        </p:txBody>
      </p:sp>
      <p:pic>
        <p:nvPicPr>
          <p:cNvPr id="6" name="Picture 5" descr="A picture containing game&#10;&#10;Description automatically generated">
            <a:extLst>
              <a:ext uri="{FF2B5EF4-FFF2-40B4-BE49-F238E27FC236}">
                <a16:creationId xmlns:a16="http://schemas.microsoft.com/office/drawing/2014/main" id="{919EDFE7-1CE5-4FBF-9F3D-8BB1CB77032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9" y="0"/>
            <a:ext cx="12180722" cy="6858000"/>
          </a:xfrm>
          <a:prstGeom prst="rect">
            <a:avLst/>
          </a:prstGeom>
        </p:spPr>
      </p:pic>
    </p:spTree>
    <p:extLst>
      <p:ext uri="{BB962C8B-B14F-4D97-AF65-F5344CB8AC3E}">
        <p14:creationId xmlns:p14="http://schemas.microsoft.com/office/powerpoint/2010/main" val="19167932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0C860-877D-440C-8108-B1C6F7169E80}"/>
              </a:ext>
            </a:extLst>
          </p:cNvPr>
          <p:cNvSpPr>
            <a:spLocks noGrp="1"/>
          </p:cNvSpPr>
          <p:nvPr>
            <p:ph type="title"/>
          </p:nvPr>
        </p:nvSpPr>
        <p:spPr/>
        <p:txBody>
          <a:bodyPr/>
          <a:lstStyle/>
          <a:p>
            <a:r>
              <a:rPr lang="en-US"/>
              <a:t>Click to edit Master title style</a:t>
            </a:r>
            <a:endParaRPr lang="es-CO"/>
          </a:p>
        </p:txBody>
      </p:sp>
      <p:sp>
        <p:nvSpPr>
          <p:cNvPr id="3" name="Slide Number Placeholder 2">
            <a:extLst>
              <a:ext uri="{FF2B5EF4-FFF2-40B4-BE49-F238E27FC236}">
                <a16:creationId xmlns:a16="http://schemas.microsoft.com/office/drawing/2014/main" id="{6A30C17B-B421-4265-8FB9-2CBD8A9977FF}"/>
              </a:ext>
            </a:extLst>
          </p:cNvPr>
          <p:cNvSpPr>
            <a:spLocks noGrp="1"/>
          </p:cNvSpPr>
          <p:nvPr>
            <p:ph type="sldNum" sz="quarter" idx="10"/>
          </p:nvPr>
        </p:nvSpPr>
        <p:spPr>
          <a:xfrm>
            <a:off x="11629301" y="6438592"/>
            <a:ext cx="1015330" cy="282883"/>
          </a:xfrm>
          <a:prstGeom prst="roundRect">
            <a:avLst>
              <a:gd name="adj" fmla="val 50000"/>
            </a:avLst>
          </a:prstGeom>
        </p:spPr>
        <p:txBody>
          <a:bodyPr/>
          <a:lstStyle/>
          <a:p>
            <a:fld id="{B560BBA4-C6AF-C845-8405-0D878B5989B4}" type="slidenum">
              <a:rPr lang="es-CO" smtClean="0"/>
              <a:pPr/>
              <a:t>‹Nº›</a:t>
            </a:fld>
            <a:endParaRPr lang="es-CO"/>
          </a:p>
        </p:txBody>
      </p:sp>
      <p:sp>
        <p:nvSpPr>
          <p:cNvPr id="4" name="Footer Placeholder 3">
            <a:extLst>
              <a:ext uri="{FF2B5EF4-FFF2-40B4-BE49-F238E27FC236}">
                <a16:creationId xmlns:a16="http://schemas.microsoft.com/office/drawing/2014/main" id="{3D175237-A431-428F-AC9F-671C35F2FC16}"/>
              </a:ext>
            </a:extLst>
          </p:cNvPr>
          <p:cNvSpPr>
            <a:spLocks noGrp="1"/>
          </p:cNvSpPr>
          <p:nvPr>
            <p:ph type="ftr" sz="quarter" idx="11"/>
          </p:nvPr>
        </p:nvSpPr>
        <p:spPr>
          <a:xfrm>
            <a:off x="6449422" y="6393041"/>
            <a:ext cx="5039906" cy="365125"/>
          </a:xfrm>
          <a:prstGeom prst="rect">
            <a:avLst/>
          </a:prstGeom>
        </p:spPr>
        <p:txBody>
          <a:bodyPr/>
          <a:lstStyle/>
          <a:p>
            <a:r>
              <a:rPr lang="es-CO"/>
              <a:t>© TODOS LOS DERECHOS RESERVADOS POR FUNDACIÓN UNIVERSITARIA COMPENSAR</a:t>
            </a:r>
          </a:p>
        </p:txBody>
      </p:sp>
      <p:pic>
        <p:nvPicPr>
          <p:cNvPr id="6" name="Picture 5" descr="A close up of a logo&#10;&#10;Description automatically generated">
            <a:extLst>
              <a:ext uri="{FF2B5EF4-FFF2-40B4-BE49-F238E27FC236}">
                <a16:creationId xmlns:a16="http://schemas.microsoft.com/office/drawing/2014/main" id="{ED6AB06F-FA24-4CD1-98B1-3C28F6DB269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9" y="0"/>
            <a:ext cx="12180722" cy="6858000"/>
          </a:xfrm>
          <a:prstGeom prst="rect">
            <a:avLst/>
          </a:prstGeom>
        </p:spPr>
      </p:pic>
      <p:pic>
        <p:nvPicPr>
          <p:cNvPr id="7" name="Picture 6" descr="A close up of a logo&#10;&#10;Description automatically generated">
            <a:extLst>
              <a:ext uri="{FF2B5EF4-FFF2-40B4-BE49-F238E27FC236}">
                <a16:creationId xmlns:a16="http://schemas.microsoft.com/office/drawing/2014/main" id="{A63F3B05-825F-4B8D-BC0F-D354DC1507D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39" y="0"/>
            <a:ext cx="12180722" cy="6858000"/>
          </a:xfrm>
          <a:prstGeom prst="rect">
            <a:avLst/>
          </a:prstGeom>
        </p:spPr>
      </p:pic>
    </p:spTree>
    <p:extLst>
      <p:ext uri="{BB962C8B-B14F-4D97-AF65-F5344CB8AC3E}">
        <p14:creationId xmlns:p14="http://schemas.microsoft.com/office/powerpoint/2010/main" val="217157404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80BC-5522-4ABB-B6EF-D89686950F0C}"/>
              </a:ext>
            </a:extLst>
          </p:cNvPr>
          <p:cNvSpPr>
            <a:spLocks noGrp="1"/>
          </p:cNvSpPr>
          <p:nvPr>
            <p:ph type="title"/>
          </p:nvPr>
        </p:nvSpPr>
        <p:spPr/>
        <p:txBody>
          <a:bodyPr/>
          <a:lstStyle/>
          <a:p>
            <a:r>
              <a:rPr lang="en-US"/>
              <a:t>Click to edit Master title style</a:t>
            </a:r>
            <a:endParaRPr lang="es-CO"/>
          </a:p>
        </p:txBody>
      </p:sp>
      <p:sp>
        <p:nvSpPr>
          <p:cNvPr id="3" name="Slide Number Placeholder 2">
            <a:extLst>
              <a:ext uri="{FF2B5EF4-FFF2-40B4-BE49-F238E27FC236}">
                <a16:creationId xmlns:a16="http://schemas.microsoft.com/office/drawing/2014/main" id="{276022D1-2819-42F3-8E8A-4DD08AF2B5C6}"/>
              </a:ext>
            </a:extLst>
          </p:cNvPr>
          <p:cNvSpPr>
            <a:spLocks noGrp="1"/>
          </p:cNvSpPr>
          <p:nvPr>
            <p:ph type="sldNum" sz="quarter" idx="10"/>
          </p:nvPr>
        </p:nvSpPr>
        <p:spPr>
          <a:xfrm>
            <a:off x="11629301" y="6438592"/>
            <a:ext cx="1015330" cy="282883"/>
          </a:xfrm>
          <a:prstGeom prst="roundRect">
            <a:avLst>
              <a:gd name="adj" fmla="val 50000"/>
            </a:avLst>
          </a:prstGeom>
        </p:spPr>
        <p:txBody>
          <a:bodyPr/>
          <a:lstStyle/>
          <a:p>
            <a:fld id="{B560BBA4-C6AF-C845-8405-0D878B5989B4}" type="slidenum">
              <a:rPr lang="es-CO" smtClean="0"/>
              <a:pPr/>
              <a:t>‹Nº›</a:t>
            </a:fld>
            <a:endParaRPr lang="es-CO"/>
          </a:p>
        </p:txBody>
      </p:sp>
      <p:sp>
        <p:nvSpPr>
          <p:cNvPr id="4" name="Footer Placeholder 3">
            <a:extLst>
              <a:ext uri="{FF2B5EF4-FFF2-40B4-BE49-F238E27FC236}">
                <a16:creationId xmlns:a16="http://schemas.microsoft.com/office/drawing/2014/main" id="{6D1DBCA7-2289-47B1-BBBE-35F63C7BCD37}"/>
              </a:ext>
            </a:extLst>
          </p:cNvPr>
          <p:cNvSpPr>
            <a:spLocks noGrp="1"/>
          </p:cNvSpPr>
          <p:nvPr>
            <p:ph type="ftr" sz="quarter" idx="11"/>
          </p:nvPr>
        </p:nvSpPr>
        <p:spPr>
          <a:xfrm>
            <a:off x="6449422" y="6393041"/>
            <a:ext cx="5039906" cy="365125"/>
          </a:xfrm>
          <a:prstGeom prst="rect">
            <a:avLst/>
          </a:prstGeom>
        </p:spPr>
        <p:txBody>
          <a:bodyPr/>
          <a:lstStyle/>
          <a:p>
            <a:r>
              <a:rPr lang="es-CO"/>
              <a:t>© TODOS LOS DERECHOS RESERVADOS POR FUNDACIÓN UNIVERSITARIA COMPENSAR</a:t>
            </a:r>
          </a:p>
        </p:txBody>
      </p:sp>
      <p:pic>
        <p:nvPicPr>
          <p:cNvPr id="6" name="Picture 5" descr="A close up of a device&#10;&#10;Description automatically generated">
            <a:extLst>
              <a:ext uri="{FF2B5EF4-FFF2-40B4-BE49-F238E27FC236}">
                <a16:creationId xmlns:a16="http://schemas.microsoft.com/office/drawing/2014/main" id="{B6769198-CA53-423B-ADF0-10454E1E9D4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9" y="0"/>
            <a:ext cx="12180722" cy="6858000"/>
          </a:xfrm>
          <a:prstGeom prst="rect">
            <a:avLst/>
          </a:prstGeom>
        </p:spPr>
      </p:pic>
      <p:pic>
        <p:nvPicPr>
          <p:cNvPr id="7" name="Picture 6" descr="A close up of a device&#10;&#10;Description automatically generated">
            <a:extLst>
              <a:ext uri="{FF2B5EF4-FFF2-40B4-BE49-F238E27FC236}">
                <a16:creationId xmlns:a16="http://schemas.microsoft.com/office/drawing/2014/main" id="{C9140992-122B-4DA0-908D-522A793B659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39" y="0"/>
            <a:ext cx="12180722" cy="6858000"/>
          </a:xfrm>
          <a:prstGeom prst="rect">
            <a:avLst/>
          </a:prstGeom>
        </p:spPr>
      </p:pic>
    </p:spTree>
    <p:extLst>
      <p:ext uri="{BB962C8B-B14F-4D97-AF65-F5344CB8AC3E}">
        <p14:creationId xmlns:p14="http://schemas.microsoft.com/office/powerpoint/2010/main" val="27642250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mas">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740D885-E045-8A43-ABEF-BEEB64901F1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661" y="0"/>
            <a:ext cx="12192000" cy="6858000"/>
          </a:xfrm>
          <a:prstGeom prst="rect">
            <a:avLst/>
          </a:prstGeom>
        </p:spPr>
      </p:pic>
      <p:sp>
        <p:nvSpPr>
          <p:cNvPr id="21" name="Subtítulo 2">
            <a:extLst>
              <a:ext uri="{FF2B5EF4-FFF2-40B4-BE49-F238E27FC236}">
                <a16:creationId xmlns:a16="http://schemas.microsoft.com/office/drawing/2014/main" id="{6F551FFE-66C5-454B-8103-561E88BA4972}"/>
              </a:ext>
            </a:extLst>
          </p:cNvPr>
          <p:cNvSpPr>
            <a:spLocks noGrp="1"/>
          </p:cNvSpPr>
          <p:nvPr>
            <p:ph type="subTitle" idx="1" hasCustomPrompt="1"/>
          </p:nvPr>
        </p:nvSpPr>
        <p:spPr>
          <a:xfrm>
            <a:off x="6506729" y="1415844"/>
            <a:ext cx="5048906" cy="685801"/>
          </a:xfrm>
        </p:spPr>
        <p:txBody>
          <a:bodyPr lIns="0" tIns="72000" rIns="0" bIns="0" anchor="ctr">
            <a:noAutofit/>
          </a:bodyPr>
          <a:lstStyle>
            <a:lvl1pPr marL="0" indent="0" algn="l">
              <a:buNone/>
              <a:defRPr sz="20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insertar el título del tema</a:t>
            </a:r>
            <a:endParaRPr lang="es-CO"/>
          </a:p>
        </p:txBody>
      </p:sp>
      <p:sp>
        <p:nvSpPr>
          <p:cNvPr id="43" name="Título 42">
            <a:extLst>
              <a:ext uri="{FF2B5EF4-FFF2-40B4-BE49-F238E27FC236}">
                <a16:creationId xmlns:a16="http://schemas.microsoft.com/office/drawing/2014/main" id="{CCD23A94-38FF-9D46-918C-A5DE97ECFA0D}"/>
              </a:ext>
            </a:extLst>
          </p:cNvPr>
          <p:cNvSpPr>
            <a:spLocks noGrp="1"/>
          </p:cNvSpPr>
          <p:nvPr>
            <p:ph type="title" hasCustomPrompt="1"/>
          </p:nvPr>
        </p:nvSpPr>
        <p:spPr>
          <a:xfrm>
            <a:off x="5624422" y="1415844"/>
            <a:ext cx="881834" cy="685801"/>
          </a:xfrm>
        </p:spPr>
        <p:txBody>
          <a:bodyPr lIns="0" tIns="72000" rIns="0" bIns="0" anchor="ctr">
            <a:noAutofit/>
          </a:bodyPr>
          <a:lstStyle>
            <a:lvl1pPr algn="ctr">
              <a:defRPr sz="3200">
                <a:solidFill>
                  <a:schemeClr val="tx2"/>
                </a:solidFill>
              </a:defRPr>
            </a:lvl1pPr>
          </a:lstStyle>
          <a:p>
            <a:r>
              <a:rPr lang="es-ES"/>
              <a:t>#</a:t>
            </a:r>
            <a:endParaRPr lang="es-CO"/>
          </a:p>
        </p:txBody>
      </p:sp>
    </p:spTree>
    <p:extLst>
      <p:ext uri="{BB962C8B-B14F-4D97-AF65-F5344CB8AC3E}">
        <p14:creationId xmlns:p14="http://schemas.microsoft.com/office/powerpoint/2010/main" val="25710480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7D99570-6898-3049-A3F4-E7F908CDAF4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CuadroTexto 6">
            <a:extLst>
              <a:ext uri="{FF2B5EF4-FFF2-40B4-BE49-F238E27FC236}">
                <a16:creationId xmlns:a16="http://schemas.microsoft.com/office/drawing/2014/main" id="{BE5D1AFB-3B7A-B448-90F9-9829FF2631B9}"/>
              </a:ext>
            </a:extLst>
          </p:cNvPr>
          <p:cNvSpPr txBox="1"/>
          <p:nvPr userDrawn="1"/>
        </p:nvSpPr>
        <p:spPr>
          <a:xfrm>
            <a:off x="711199" y="5602515"/>
            <a:ext cx="2445658" cy="954107"/>
          </a:xfrm>
          <a:prstGeom prst="rect">
            <a:avLst/>
          </a:prstGeom>
          <a:noFill/>
        </p:spPr>
        <p:txBody>
          <a:bodyPr wrap="square" rtlCol="0">
            <a:spAutoFit/>
          </a:bodyPr>
          <a:lstStyle/>
          <a:p>
            <a:pPr>
              <a:lnSpc>
                <a:spcPts val="1680"/>
              </a:lnSpc>
            </a:pPr>
            <a:r>
              <a:rPr lang="es-CO" sz="1400">
                <a:solidFill>
                  <a:schemeClr val="bg2"/>
                </a:solidFill>
                <a:latin typeface="+mn-lt"/>
              </a:rPr>
              <a:t>Av. Calle 32 No. 17 - 30 </a:t>
            </a:r>
          </a:p>
          <a:p>
            <a:pPr>
              <a:lnSpc>
                <a:spcPts val="1680"/>
              </a:lnSpc>
            </a:pPr>
            <a:r>
              <a:rPr lang="es-CO" sz="1400">
                <a:solidFill>
                  <a:schemeClr val="bg2"/>
                </a:solidFill>
                <a:latin typeface="+mn-lt"/>
              </a:rPr>
              <a:t>Pbx: 555 82 10 </a:t>
            </a:r>
          </a:p>
          <a:p>
            <a:pPr>
              <a:lnSpc>
                <a:spcPts val="1680"/>
              </a:lnSpc>
            </a:pPr>
            <a:r>
              <a:rPr lang="es-CO" sz="1400" b="1">
                <a:solidFill>
                  <a:schemeClr val="bg2"/>
                </a:solidFill>
                <a:latin typeface="+mn-lt"/>
              </a:rPr>
              <a:t>ucompensar.edu.co</a:t>
            </a:r>
          </a:p>
          <a:p>
            <a:pPr>
              <a:lnSpc>
                <a:spcPts val="1680"/>
              </a:lnSpc>
            </a:pPr>
            <a:r>
              <a:rPr lang="es-CO" sz="1400">
                <a:solidFill>
                  <a:schemeClr val="bg2"/>
                </a:solidFill>
                <a:latin typeface="+mn-lt"/>
              </a:rPr>
              <a:t>Bogotá, D.C. - Colombia</a:t>
            </a:r>
          </a:p>
        </p:txBody>
      </p:sp>
      <p:sp>
        <p:nvSpPr>
          <p:cNvPr id="8" name="CuadroTexto 7">
            <a:extLst>
              <a:ext uri="{FF2B5EF4-FFF2-40B4-BE49-F238E27FC236}">
                <a16:creationId xmlns:a16="http://schemas.microsoft.com/office/drawing/2014/main" id="{F8605E32-B6AF-F243-A487-19A13CC36180}"/>
              </a:ext>
            </a:extLst>
          </p:cNvPr>
          <p:cNvSpPr txBox="1"/>
          <p:nvPr userDrawn="1"/>
        </p:nvSpPr>
        <p:spPr>
          <a:xfrm rot="16200000">
            <a:off x="-849086" y="3284153"/>
            <a:ext cx="2445658" cy="289695"/>
          </a:xfrm>
          <a:prstGeom prst="rect">
            <a:avLst/>
          </a:prstGeom>
          <a:noFill/>
        </p:spPr>
        <p:txBody>
          <a:bodyPr wrap="square" rtlCol="0">
            <a:spAutoFit/>
          </a:bodyPr>
          <a:lstStyle/>
          <a:p>
            <a:pPr algn="ctr">
              <a:lnSpc>
                <a:spcPts val="1680"/>
              </a:lnSpc>
            </a:pPr>
            <a:r>
              <a:rPr lang="es-CO" sz="800">
                <a:solidFill>
                  <a:schemeClr val="bg2"/>
                </a:solidFill>
                <a:latin typeface="+mn-lt"/>
              </a:rPr>
              <a:t>VIGILADA MINEDUCACIÓN</a:t>
            </a:r>
          </a:p>
        </p:txBody>
      </p:sp>
      <p:sp>
        <p:nvSpPr>
          <p:cNvPr id="9" name="CuadroTexto 8">
            <a:extLst>
              <a:ext uri="{FF2B5EF4-FFF2-40B4-BE49-F238E27FC236}">
                <a16:creationId xmlns:a16="http://schemas.microsoft.com/office/drawing/2014/main" id="{18ABE252-1FFA-5040-B907-2682B84B4221}"/>
              </a:ext>
            </a:extLst>
          </p:cNvPr>
          <p:cNvSpPr txBox="1"/>
          <p:nvPr userDrawn="1"/>
        </p:nvSpPr>
        <p:spPr>
          <a:xfrm>
            <a:off x="11009085" y="6029553"/>
            <a:ext cx="1182915" cy="303225"/>
          </a:xfrm>
          <a:prstGeom prst="rect">
            <a:avLst/>
          </a:prstGeom>
          <a:noFill/>
        </p:spPr>
        <p:txBody>
          <a:bodyPr wrap="square" rtlCol="0">
            <a:spAutoFit/>
          </a:bodyPr>
          <a:lstStyle/>
          <a:p>
            <a:pPr>
              <a:lnSpc>
                <a:spcPts val="1680"/>
              </a:lnSpc>
            </a:pPr>
            <a:r>
              <a:rPr lang="es-CO" sz="1300">
                <a:solidFill>
                  <a:schemeClr val="tx2"/>
                </a:solidFill>
                <a:latin typeface="+mn-lt"/>
              </a:rPr>
              <a:t>ucompensar</a:t>
            </a:r>
          </a:p>
        </p:txBody>
      </p:sp>
      <p:sp>
        <p:nvSpPr>
          <p:cNvPr id="6" name="Marcador de pie de página 4">
            <a:extLst>
              <a:ext uri="{FF2B5EF4-FFF2-40B4-BE49-F238E27FC236}">
                <a16:creationId xmlns:a16="http://schemas.microsoft.com/office/drawing/2014/main" id="{ADBF0656-9D24-4265-B962-91B65B9F1500}"/>
              </a:ext>
            </a:extLst>
          </p:cNvPr>
          <p:cNvSpPr>
            <a:spLocks noGrp="1"/>
          </p:cNvSpPr>
          <p:nvPr>
            <p:ph type="ftr" sz="quarter" idx="3"/>
          </p:nvPr>
        </p:nvSpPr>
        <p:spPr>
          <a:xfrm>
            <a:off x="5473238" y="6422352"/>
            <a:ext cx="5039906" cy="365125"/>
          </a:xfrm>
          <a:prstGeom prst="rect">
            <a:avLst/>
          </a:prstGeom>
        </p:spPr>
        <p:txBody>
          <a:bodyPr vert="horz" lIns="91440" tIns="45720" rIns="91440" bIns="45720" rtlCol="0" anchor="ctr"/>
          <a:lstStyle>
            <a:lvl1pPr algn="r">
              <a:defRPr sz="600">
                <a:solidFill>
                  <a:schemeClr val="bg1"/>
                </a:solidFill>
              </a:defRPr>
            </a:lvl1pPr>
          </a:lstStyle>
          <a:p>
            <a:r>
              <a:rPr lang="es-CO"/>
              <a:t>© TODOS LOS DERECHOS RESERVADOS POR FUNDACIÓN UNIVERSITARIA COMPENSAR</a:t>
            </a:r>
          </a:p>
        </p:txBody>
      </p:sp>
    </p:spTree>
    <p:extLst>
      <p:ext uri="{BB962C8B-B14F-4D97-AF65-F5344CB8AC3E}">
        <p14:creationId xmlns:p14="http://schemas.microsoft.com/office/powerpoint/2010/main" val="354330023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4_Solo el título">
    <p:spTree>
      <p:nvGrpSpPr>
        <p:cNvPr id="1" name=""/>
        <p:cNvGrpSpPr/>
        <p:nvPr/>
      </p:nvGrpSpPr>
      <p:grpSpPr>
        <a:xfrm>
          <a:off x="0" y="0"/>
          <a:ext cx="0" cy="0"/>
          <a:chOff x="0" y="0"/>
          <a:chExt cx="0" cy="0"/>
        </a:xfrm>
      </p:grpSpPr>
      <p:pic>
        <p:nvPicPr>
          <p:cNvPr id="115" name="Imagen 6" descr="Imagen 6"/>
          <p:cNvPicPr>
            <a:picLocks noChangeAspect="1"/>
          </p:cNvPicPr>
          <p:nvPr/>
        </p:nvPicPr>
        <p:blipFill>
          <a:blip r:embed="rId2"/>
          <a:stretch>
            <a:fillRect/>
          </a:stretch>
        </p:blipFill>
        <p:spPr>
          <a:xfrm>
            <a:off x="9407459" y="196628"/>
            <a:ext cx="2603174" cy="564793"/>
          </a:xfrm>
          <a:prstGeom prst="rect">
            <a:avLst/>
          </a:prstGeom>
          <a:ln w="12700">
            <a:miter lim="400000"/>
          </a:ln>
        </p:spPr>
      </p:pic>
      <p:pic>
        <p:nvPicPr>
          <p:cNvPr id="116" name="Graphic 8" descr="Graphic 8"/>
          <p:cNvPicPr>
            <a:picLocks noChangeAspect="1"/>
          </p:cNvPicPr>
          <p:nvPr/>
        </p:nvPicPr>
        <p:blipFill>
          <a:blip r:embed="rId3"/>
          <a:stretch>
            <a:fillRect/>
          </a:stretch>
        </p:blipFill>
        <p:spPr>
          <a:xfrm>
            <a:off x="346528" y="-935321"/>
            <a:ext cx="1295401" cy="771526"/>
          </a:xfrm>
          <a:prstGeom prst="rect">
            <a:avLst/>
          </a:prstGeom>
          <a:ln w="12700">
            <a:miter lim="400000"/>
          </a:ln>
        </p:spPr>
      </p:pic>
      <p:sp>
        <p:nvSpPr>
          <p:cNvPr id="118"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9893828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apítulo">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DA6B2308-9E88-AC4B-9ACE-9B0B8A03C8B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Elipse 3">
            <a:extLst>
              <a:ext uri="{FF2B5EF4-FFF2-40B4-BE49-F238E27FC236}">
                <a16:creationId xmlns:a16="http://schemas.microsoft.com/office/drawing/2014/main" id="{4E5D4282-E2F4-764E-BEAD-87EE45363240}"/>
              </a:ext>
            </a:extLst>
          </p:cNvPr>
          <p:cNvSpPr/>
          <p:nvPr userDrawn="1"/>
        </p:nvSpPr>
        <p:spPr>
          <a:xfrm>
            <a:off x="5820229" y="3516789"/>
            <a:ext cx="1335314" cy="1335314"/>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EDA8BB3B-9F0B-AA4A-A0F7-34A0BAC880C9}"/>
              </a:ext>
            </a:extLst>
          </p:cNvPr>
          <p:cNvSpPr>
            <a:spLocks noGrp="1"/>
          </p:cNvSpPr>
          <p:nvPr>
            <p:ph type="ctrTitle"/>
          </p:nvPr>
        </p:nvSpPr>
        <p:spPr>
          <a:xfrm>
            <a:off x="550690" y="-1"/>
            <a:ext cx="3934224" cy="6012611"/>
          </a:xfrm>
        </p:spPr>
        <p:txBody>
          <a:bodyPr anchor="ctr" anchorCtr="0">
            <a:normAutofit/>
          </a:bodyPr>
          <a:lstStyle>
            <a:lvl1pPr algn="l">
              <a:defRPr sz="4000" b="0">
                <a:latin typeface="+mj-lt"/>
              </a:defRPr>
            </a:lvl1pPr>
          </a:lstStyle>
          <a:p>
            <a:r>
              <a:rPr lang="en-US"/>
              <a:t>Click to edit Master title style</a:t>
            </a:r>
            <a:endParaRPr lang="es-CO"/>
          </a:p>
        </p:txBody>
      </p:sp>
      <p:sp>
        <p:nvSpPr>
          <p:cNvPr id="9" name="Marcador de texto 8">
            <a:extLst>
              <a:ext uri="{FF2B5EF4-FFF2-40B4-BE49-F238E27FC236}">
                <a16:creationId xmlns:a16="http://schemas.microsoft.com/office/drawing/2014/main" id="{9A25D18C-7DFF-154E-982A-3B91660891D6}"/>
              </a:ext>
            </a:extLst>
          </p:cNvPr>
          <p:cNvSpPr>
            <a:spLocks noGrp="1"/>
          </p:cNvSpPr>
          <p:nvPr>
            <p:ph type="body" sz="quarter" idx="10" hasCustomPrompt="1"/>
          </p:nvPr>
        </p:nvSpPr>
        <p:spPr>
          <a:xfrm>
            <a:off x="5820229" y="3516789"/>
            <a:ext cx="1334634" cy="1335314"/>
          </a:xfrm>
        </p:spPr>
        <p:txBody>
          <a:bodyPr tIns="612000" anchor="ctr">
            <a:noAutofit/>
          </a:bodyPr>
          <a:lstStyle>
            <a:lvl1pPr algn="ctr">
              <a:defRPr sz="7200" b="1">
                <a:solidFill>
                  <a:schemeClr val="bg1"/>
                </a:solidFill>
                <a:latin typeface="+mn-lt"/>
              </a:defRPr>
            </a:lvl1pPr>
          </a:lstStyle>
          <a:p>
            <a:r>
              <a:rPr lang="es-ES"/>
              <a:t>#</a:t>
            </a:r>
            <a:endParaRPr lang="es-CO"/>
          </a:p>
        </p:txBody>
      </p:sp>
    </p:spTree>
    <p:extLst>
      <p:ext uri="{BB962C8B-B14F-4D97-AF65-F5344CB8AC3E}">
        <p14:creationId xmlns:p14="http://schemas.microsoft.com/office/powerpoint/2010/main" val="19316899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apítulo">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A8AF92A4-EED9-3A43-949F-CFA013CFE4C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EDA8BB3B-9F0B-AA4A-A0F7-34A0BAC880C9}"/>
              </a:ext>
            </a:extLst>
          </p:cNvPr>
          <p:cNvSpPr>
            <a:spLocks noGrp="1"/>
          </p:cNvSpPr>
          <p:nvPr>
            <p:ph type="ctrTitle"/>
          </p:nvPr>
        </p:nvSpPr>
        <p:spPr>
          <a:xfrm>
            <a:off x="7199087" y="0"/>
            <a:ext cx="4093025" cy="4077506"/>
          </a:xfrm>
        </p:spPr>
        <p:txBody>
          <a:bodyPr anchor="ctr">
            <a:normAutofit/>
          </a:bodyPr>
          <a:lstStyle>
            <a:lvl1pPr algn="r">
              <a:defRPr sz="4000" b="0">
                <a:latin typeface="+mj-lt"/>
              </a:defRPr>
            </a:lvl1pPr>
          </a:lstStyle>
          <a:p>
            <a:r>
              <a:rPr lang="en-US"/>
              <a:t>Click to edit Master title style</a:t>
            </a:r>
            <a:endParaRPr lang="es-CO"/>
          </a:p>
        </p:txBody>
      </p:sp>
      <p:sp>
        <p:nvSpPr>
          <p:cNvPr id="5" name="Elipse 4">
            <a:extLst>
              <a:ext uri="{FF2B5EF4-FFF2-40B4-BE49-F238E27FC236}">
                <a16:creationId xmlns:a16="http://schemas.microsoft.com/office/drawing/2014/main" id="{B69C4093-822D-7347-BBD6-FF453E35251E}"/>
              </a:ext>
            </a:extLst>
          </p:cNvPr>
          <p:cNvSpPr/>
          <p:nvPr userDrawn="1"/>
        </p:nvSpPr>
        <p:spPr>
          <a:xfrm>
            <a:off x="5052478" y="4077506"/>
            <a:ext cx="1335314" cy="1335314"/>
          </a:xfrm>
          <a:prstGeom prst="ellipse">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a:p>
        </p:txBody>
      </p:sp>
      <p:sp>
        <p:nvSpPr>
          <p:cNvPr id="6" name="Marcador de texto 8">
            <a:extLst>
              <a:ext uri="{FF2B5EF4-FFF2-40B4-BE49-F238E27FC236}">
                <a16:creationId xmlns:a16="http://schemas.microsoft.com/office/drawing/2014/main" id="{B6429D7E-805D-5D46-9097-3A0BA63C5CB1}"/>
              </a:ext>
            </a:extLst>
          </p:cNvPr>
          <p:cNvSpPr>
            <a:spLocks noGrp="1"/>
          </p:cNvSpPr>
          <p:nvPr>
            <p:ph type="body" sz="quarter" idx="10" hasCustomPrompt="1"/>
          </p:nvPr>
        </p:nvSpPr>
        <p:spPr>
          <a:xfrm>
            <a:off x="5052478" y="4077506"/>
            <a:ext cx="1334634" cy="1335314"/>
          </a:xfrm>
        </p:spPr>
        <p:txBody>
          <a:bodyPr tIns="612000" anchor="ctr">
            <a:noAutofit/>
          </a:bodyPr>
          <a:lstStyle>
            <a:lvl1pPr algn="ctr">
              <a:defRPr sz="7200" b="1">
                <a:solidFill>
                  <a:schemeClr val="bg1"/>
                </a:solidFill>
                <a:latin typeface="+mn-lt"/>
              </a:defRPr>
            </a:lvl1pPr>
          </a:lstStyle>
          <a:p>
            <a:r>
              <a:rPr lang="es-ES"/>
              <a:t>#</a:t>
            </a:r>
            <a:endParaRPr lang="es-CO"/>
          </a:p>
        </p:txBody>
      </p:sp>
    </p:spTree>
    <p:extLst>
      <p:ext uri="{BB962C8B-B14F-4D97-AF65-F5344CB8AC3E}">
        <p14:creationId xmlns:p14="http://schemas.microsoft.com/office/powerpoint/2010/main" val="96082253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apítulo">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2A3EA23-BA0D-5149-A62E-8FEBB60B49A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785"/>
            <a:ext cx="12192000" cy="6854430"/>
          </a:xfrm>
          <a:prstGeom prst="rect">
            <a:avLst/>
          </a:prstGeom>
        </p:spPr>
      </p:pic>
      <p:sp>
        <p:nvSpPr>
          <p:cNvPr id="2" name="Título 1">
            <a:extLst>
              <a:ext uri="{FF2B5EF4-FFF2-40B4-BE49-F238E27FC236}">
                <a16:creationId xmlns:a16="http://schemas.microsoft.com/office/drawing/2014/main" id="{EDA8BB3B-9F0B-AA4A-A0F7-34A0BAC880C9}"/>
              </a:ext>
            </a:extLst>
          </p:cNvPr>
          <p:cNvSpPr>
            <a:spLocks noGrp="1"/>
          </p:cNvSpPr>
          <p:nvPr>
            <p:ph type="ctrTitle"/>
          </p:nvPr>
        </p:nvSpPr>
        <p:spPr>
          <a:xfrm>
            <a:off x="550690" y="1785"/>
            <a:ext cx="3934224" cy="5187071"/>
          </a:xfrm>
        </p:spPr>
        <p:txBody>
          <a:bodyPr anchor="ctr">
            <a:normAutofit/>
          </a:bodyPr>
          <a:lstStyle>
            <a:lvl1pPr algn="l">
              <a:defRPr sz="4000" b="0">
                <a:latin typeface="+mj-lt"/>
              </a:defRPr>
            </a:lvl1pPr>
          </a:lstStyle>
          <a:p>
            <a:r>
              <a:rPr lang="en-US"/>
              <a:t>Click to edit Master title style</a:t>
            </a:r>
            <a:endParaRPr lang="es-CO"/>
          </a:p>
        </p:txBody>
      </p:sp>
      <p:sp>
        <p:nvSpPr>
          <p:cNvPr id="6" name="Elipse 5">
            <a:extLst>
              <a:ext uri="{FF2B5EF4-FFF2-40B4-BE49-F238E27FC236}">
                <a16:creationId xmlns:a16="http://schemas.microsoft.com/office/drawing/2014/main" id="{8ECB9DF0-0E6A-6746-A615-BA8EE893F12A}"/>
              </a:ext>
            </a:extLst>
          </p:cNvPr>
          <p:cNvSpPr/>
          <p:nvPr userDrawn="1"/>
        </p:nvSpPr>
        <p:spPr>
          <a:xfrm>
            <a:off x="5449293" y="4224155"/>
            <a:ext cx="1335314" cy="1335314"/>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a:p>
        </p:txBody>
      </p:sp>
      <p:sp>
        <p:nvSpPr>
          <p:cNvPr id="7" name="Marcador de texto 8">
            <a:extLst>
              <a:ext uri="{FF2B5EF4-FFF2-40B4-BE49-F238E27FC236}">
                <a16:creationId xmlns:a16="http://schemas.microsoft.com/office/drawing/2014/main" id="{4D97D4EB-2B9F-E849-80F4-7FEE9472E0C3}"/>
              </a:ext>
            </a:extLst>
          </p:cNvPr>
          <p:cNvSpPr>
            <a:spLocks noGrp="1"/>
          </p:cNvSpPr>
          <p:nvPr>
            <p:ph type="body" sz="quarter" idx="10" hasCustomPrompt="1"/>
          </p:nvPr>
        </p:nvSpPr>
        <p:spPr>
          <a:xfrm>
            <a:off x="5449293" y="4224155"/>
            <a:ext cx="1334634" cy="1335314"/>
          </a:xfrm>
        </p:spPr>
        <p:txBody>
          <a:bodyPr tIns="612000" anchor="ctr">
            <a:noAutofit/>
          </a:bodyPr>
          <a:lstStyle>
            <a:lvl1pPr algn="ctr">
              <a:defRPr sz="7200" b="1">
                <a:solidFill>
                  <a:schemeClr val="bg1"/>
                </a:solidFill>
                <a:latin typeface="+mn-lt"/>
              </a:defRPr>
            </a:lvl1pPr>
          </a:lstStyle>
          <a:p>
            <a:r>
              <a:rPr lang="es-ES"/>
              <a:t>#</a:t>
            </a:r>
            <a:endParaRPr lang="es-CO"/>
          </a:p>
        </p:txBody>
      </p:sp>
    </p:spTree>
    <p:extLst>
      <p:ext uri="{BB962C8B-B14F-4D97-AF65-F5344CB8AC3E}">
        <p14:creationId xmlns:p14="http://schemas.microsoft.com/office/powerpoint/2010/main" val="212293362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apítulo">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01EF3DB-2053-AF45-8B29-56120689A5B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EDA8BB3B-9F0B-AA4A-A0F7-34A0BAC880C9}"/>
              </a:ext>
            </a:extLst>
          </p:cNvPr>
          <p:cNvSpPr>
            <a:spLocks noGrp="1"/>
          </p:cNvSpPr>
          <p:nvPr>
            <p:ph type="ctrTitle"/>
          </p:nvPr>
        </p:nvSpPr>
        <p:spPr>
          <a:xfrm>
            <a:off x="7170055" y="791029"/>
            <a:ext cx="4571999" cy="5007427"/>
          </a:xfrm>
        </p:spPr>
        <p:txBody>
          <a:bodyPr anchor="ctr">
            <a:normAutofit/>
          </a:bodyPr>
          <a:lstStyle>
            <a:lvl1pPr algn="r">
              <a:defRPr sz="4000" b="0">
                <a:latin typeface="+mj-lt"/>
              </a:defRPr>
            </a:lvl1pPr>
          </a:lstStyle>
          <a:p>
            <a:r>
              <a:rPr lang="en-US"/>
              <a:t>Click to edit Master title style</a:t>
            </a:r>
            <a:endParaRPr lang="es-CO"/>
          </a:p>
        </p:txBody>
      </p:sp>
      <p:sp>
        <p:nvSpPr>
          <p:cNvPr id="6" name="Elipse 5">
            <a:extLst>
              <a:ext uri="{FF2B5EF4-FFF2-40B4-BE49-F238E27FC236}">
                <a16:creationId xmlns:a16="http://schemas.microsoft.com/office/drawing/2014/main" id="{A14D46FB-644F-594C-B371-22C670343FF6}"/>
              </a:ext>
            </a:extLst>
          </p:cNvPr>
          <p:cNvSpPr/>
          <p:nvPr userDrawn="1"/>
        </p:nvSpPr>
        <p:spPr>
          <a:xfrm>
            <a:off x="4664289" y="625035"/>
            <a:ext cx="1335314" cy="1335314"/>
          </a:xfrm>
          <a:prstGeom prst="ellipse">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O"/>
          </a:p>
        </p:txBody>
      </p:sp>
      <p:sp>
        <p:nvSpPr>
          <p:cNvPr id="7" name="Marcador de texto 8">
            <a:extLst>
              <a:ext uri="{FF2B5EF4-FFF2-40B4-BE49-F238E27FC236}">
                <a16:creationId xmlns:a16="http://schemas.microsoft.com/office/drawing/2014/main" id="{FB22A8D0-C909-1446-B00D-BE143229CDED}"/>
              </a:ext>
            </a:extLst>
          </p:cNvPr>
          <p:cNvSpPr>
            <a:spLocks noGrp="1"/>
          </p:cNvSpPr>
          <p:nvPr>
            <p:ph type="body" sz="quarter" idx="10" hasCustomPrompt="1"/>
          </p:nvPr>
        </p:nvSpPr>
        <p:spPr>
          <a:xfrm>
            <a:off x="4664289" y="625035"/>
            <a:ext cx="1334634" cy="1335314"/>
          </a:xfrm>
        </p:spPr>
        <p:txBody>
          <a:bodyPr tIns="612000" anchor="ctr">
            <a:noAutofit/>
          </a:bodyPr>
          <a:lstStyle>
            <a:lvl1pPr algn="ctr">
              <a:defRPr sz="7200" b="1">
                <a:solidFill>
                  <a:schemeClr val="bg1"/>
                </a:solidFill>
                <a:latin typeface="+mn-lt"/>
              </a:defRPr>
            </a:lvl1pPr>
          </a:lstStyle>
          <a:p>
            <a:r>
              <a:rPr lang="es-ES"/>
              <a:t>#</a:t>
            </a:r>
            <a:endParaRPr lang="es-CO"/>
          </a:p>
        </p:txBody>
      </p:sp>
    </p:spTree>
    <p:extLst>
      <p:ext uri="{BB962C8B-B14F-4D97-AF65-F5344CB8AC3E}">
        <p14:creationId xmlns:p14="http://schemas.microsoft.com/office/powerpoint/2010/main" val="40532648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539D3F-09B6-E54D-BF80-E33B5A17D7E5}"/>
              </a:ext>
            </a:extLst>
          </p:cNvPr>
          <p:cNvSpPr>
            <a:spLocks noGrp="1"/>
          </p:cNvSpPr>
          <p:nvPr>
            <p:ph idx="1"/>
          </p:nvPr>
        </p:nvSpPr>
        <p:spPr>
          <a:xfrm>
            <a:off x="994229" y="1850949"/>
            <a:ext cx="10870300" cy="4326013"/>
          </a:xfrm>
        </p:spPr>
        <p:txBody>
          <a:bodyPr>
            <a:normAutofit/>
          </a:bodyPr>
          <a:lstStyle>
            <a:lvl1pPr marL="0" indent="0">
              <a:lnSpc>
                <a:spcPts val="2020"/>
              </a:lnSpc>
              <a:buNone/>
              <a:defRPr sz="1600">
                <a:latin typeface="+mj-lt"/>
              </a:defRPr>
            </a:lvl1pPr>
          </a:lstStyle>
          <a:p>
            <a:pPr lvl="0"/>
            <a:r>
              <a:rPr lang="en-US"/>
              <a:t>Click to edit Master text styles</a:t>
            </a:r>
          </a:p>
        </p:txBody>
      </p:sp>
      <p:sp>
        <p:nvSpPr>
          <p:cNvPr id="11" name="Título 10">
            <a:extLst>
              <a:ext uri="{FF2B5EF4-FFF2-40B4-BE49-F238E27FC236}">
                <a16:creationId xmlns:a16="http://schemas.microsoft.com/office/drawing/2014/main" id="{50C773A0-2EEC-3047-AE50-DFC232072FAA}"/>
              </a:ext>
            </a:extLst>
          </p:cNvPr>
          <p:cNvSpPr>
            <a:spLocks noGrp="1"/>
          </p:cNvSpPr>
          <p:nvPr>
            <p:ph type="title"/>
          </p:nvPr>
        </p:nvSpPr>
        <p:spPr>
          <a:xfrm>
            <a:off x="994229" y="761420"/>
            <a:ext cx="8519885" cy="1089529"/>
          </a:xfrm>
        </p:spPr>
        <p:txBody>
          <a:bodyPr/>
          <a:lstStyle>
            <a:lvl1pPr>
              <a:defRPr b="0">
                <a:latin typeface="+mj-lt"/>
              </a:defRPr>
            </a:lvl1pPr>
          </a:lstStyle>
          <a:p>
            <a:r>
              <a:rPr lang="en-US"/>
              <a:t>Click to edit Master title style</a:t>
            </a:r>
            <a:endParaRPr lang="es-CO"/>
          </a:p>
        </p:txBody>
      </p:sp>
    </p:spTree>
    <p:extLst>
      <p:ext uri="{BB962C8B-B14F-4D97-AF65-F5344CB8AC3E}">
        <p14:creationId xmlns:p14="http://schemas.microsoft.com/office/powerpoint/2010/main" val="378652884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595E3B-7D44-264D-B7C1-E4E82951BA72}"/>
              </a:ext>
            </a:extLst>
          </p:cNvPr>
          <p:cNvSpPr>
            <a:spLocks noGrp="1"/>
          </p:cNvSpPr>
          <p:nvPr>
            <p:ph type="title"/>
          </p:nvPr>
        </p:nvSpPr>
        <p:spPr/>
        <p:txBody>
          <a:bodyPr/>
          <a:lstStyle/>
          <a:p>
            <a:r>
              <a:rPr lang="en-US"/>
              <a:t>Click to edit Master title style</a:t>
            </a:r>
            <a:endParaRPr lang="es-CO"/>
          </a:p>
        </p:txBody>
      </p:sp>
      <p:sp>
        <p:nvSpPr>
          <p:cNvPr id="3" name="Marcador de contenido 2">
            <a:extLst>
              <a:ext uri="{FF2B5EF4-FFF2-40B4-BE49-F238E27FC236}">
                <a16:creationId xmlns:a16="http://schemas.microsoft.com/office/drawing/2014/main" id="{DCCDAF7E-F25A-A54A-B8A3-72530C83CF88}"/>
              </a:ext>
            </a:extLst>
          </p:cNvPr>
          <p:cNvSpPr>
            <a:spLocks noGrp="1"/>
          </p:cNvSpPr>
          <p:nvPr>
            <p:ph sz="half" idx="1"/>
          </p:nvPr>
        </p:nvSpPr>
        <p:spPr>
          <a:xfrm>
            <a:off x="396593" y="1850949"/>
            <a:ext cx="5181600" cy="4326013"/>
          </a:xfrm>
        </p:spPr>
        <p:txBody>
          <a:bodyPr/>
          <a:lstStyle>
            <a:lvl1pPr marL="0" indent="0">
              <a:buNone/>
              <a:defRPr/>
            </a:lvl1pPr>
          </a:lstStyle>
          <a:p>
            <a:pPr lvl="0"/>
            <a:r>
              <a:rPr lang="en-US"/>
              <a:t>Click to edit Master text styles</a:t>
            </a:r>
          </a:p>
        </p:txBody>
      </p:sp>
      <p:sp>
        <p:nvSpPr>
          <p:cNvPr id="4" name="Marcador de contenido 3">
            <a:extLst>
              <a:ext uri="{FF2B5EF4-FFF2-40B4-BE49-F238E27FC236}">
                <a16:creationId xmlns:a16="http://schemas.microsoft.com/office/drawing/2014/main" id="{92F15157-D595-2C4E-921C-8EC3E4729539}"/>
              </a:ext>
            </a:extLst>
          </p:cNvPr>
          <p:cNvSpPr>
            <a:spLocks noGrp="1"/>
          </p:cNvSpPr>
          <p:nvPr>
            <p:ph sz="half" idx="2"/>
          </p:nvPr>
        </p:nvSpPr>
        <p:spPr>
          <a:xfrm>
            <a:off x="5730593" y="1850949"/>
            <a:ext cx="5181600" cy="4326013"/>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06571042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BF6995-1824-574C-970B-DF6DB3E8C11A}"/>
              </a:ext>
            </a:extLst>
          </p:cNvPr>
          <p:cNvSpPr>
            <a:spLocks noGrp="1"/>
          </p:cNvSpPr>
          <p:nvPr>
            <p:ph type="title"/>
          </p:nvPr>
        </p:nvSpPr>
        <p:spPr/>
        <p:txBody>
          <a:bodyPr/>
          <a:lstStyle/>
          <a:p>
            <a:r>
              <a:rPr lang="en-US"/>
              <a:t>Click to edit Master title style</a:t>
            </a:r>
            <a:endParaRPr lang="es-CO"/>
          </a:p>
        </p:txBody>
      </p:sp>
    </p:spTree>
    <p:extLst>
      <p:ext uri="{BB962C8B-B14F-4D97-AF65-F5344CB8AC3E}">
        <p14:creationId xmlns:p14="http://schemas.microsoft.com/office/powerpoint/2010/main" val="103213183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0939E50-1593-7142-8D93-5EB654770BA3}"/>
              </a:ext>
            </a:extLst>
          </p:cNvPr>
          <p:cNvSpPr>
            <a:spLocks noGrp="1"/>
          </p:cNvSpPr>
          <p:nvPr>
            <p:ph type="title"/>
          </p:nvPr>
        </p:nvSpPr>
        <p:spPr>
          <a:xfrm>
            <a:off x="392965" y="761420"/>
            <a:ext cx="9121149" cy="1089529"/>
          </a:xfrm>
          <a:prstGeom prst="rect">
            <a:avLst/>
          </a:prstGeom>
        </p:spPr>
        <p:txBody>
          <a:bodyPr vert="horz" lIns="91440" tIns="45720" rIns="91440" bIns="45720" rtlCol="0" anchor="t">
            <a:sp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A93FE72-7AB9-134A-A3C3-D4163BC44CFB}"/>
              </a:ext>
            </a:extLst>
          </p:cNvPr>
          <p:cNvSpPr>
            <a:spLocks noGrp="1"/>
          </p:cNvSpPr>
          <p:nvPr>
            <p:ph type="body" idx="1"/>
          </p:nvPr>
        </p:nvSpPr>
        <p:spPr>
          <a:xfrm>
            <a:off x="392965" y="1825625"/>
            <a:ext cx="11471564" cy="4351338"/>
          </a:xfrm>
          <a:prstGeom prst="rect">
            <a:avLst/>
          </a:prstGeom>
        </p:spPr>
        <p:txBody>
          <a:bodyPr vert="horz" lIns="91440" tIns="45720" rIns="91440" bIns="45720" rtlCol="0">
            <a:normAutofit/>
          </a:bodyPr>
          <a:lstStyle/>
          <a:p>
            <a:r>
              <a:rPr lang="es-ES"/>
              <a:t>Editar los estilos de texto del patrón
Segundo nivel
Tercer nivel
Cuarto nivel
Quinto nivel</a:t>
            </a:r>
            <a:endParaRPr lang="es-CO"/>
          </a:p>
        </p:txBody>
      </p:sp>
      <p:pic>
        <p:nvPicPr>
          <p:cNvPr id="7" name="Imagen 6">
            <a:extLst>
              <a:ext uri="{FF2B5EF4-FFF2-40B4-BE49-F238E27FC236}">
                <a16:creationId xmlns:a16="http://schemas.microsoft.com/office/drawing/2014/main" id="{D1C6E248-5A0C-EB40-AB87-D32AD44FF4C3}"/>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9407459" y="196629"/>
            <a:ext cx="2603173" cy="564791"/>
          </a:xfrm>
          <a:prstGeom prst="rect">
            <a:avLst/>
          </a:prstGeom>
        </p:spPr>
      </p:pic>
      <p:pic>
        <p:nvPicPr>
          <p:cNvPr id="5" name="Imagen 4">
            <a:extLst>
              <a:ext uri="{FF2B5EF4-FFF2-40B4-BE49-F238E27FC236}">
                <a16:creationId xmlns:a16="http://schemas.microsoft.com/office/drawing/2014/main" id="{E77D1D37-9D74-466D-96D6-72743A0CD7AE}"/>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a:off x="0" y="-989287"/>
            <a:ext cx="6989335" cy="852810"/>
          </a:xfrm>
          <a:prstGeom prst="rect">
            <a:avLst/>
          </a:prstGeom>
        </p:spPr>
      </p:pic>
    </p:spTree>
    <p:extLst>
      <p:ext uri="{BB962C8B-B14F-4D97-AF65-F5344CB8AC3E}">
        <p14:creationId xmlns:p14="http://schemas.microsoft.com/office/powerpoint/2010/main" val="5195778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Lst>
  <p:transition>
    <p:fade/>
  </p:transition>
  <p:hf hdr="0" dt="0"/>
  <p:txStyles>
    <p:titleStyle>
      <a:lvl1pPr algn="l" defTabSz="914400" rtl="0" eaLnBrk="1" latinLnBrk="0" hangingPunct="1">
        <a:lnSpc>
          <a:spcPct val="90000"/>
        </a:lnSpc>
        <a:spcBef>
          <a:spcPct val="0"/>
        </a:spcBef>
        <a:buNone/>
        <a:defRPr sz="3600" b="0" kern="1200">
          <a:solidFill>
            <a:schemeClr val="tx1"/>
          </a:solidFill>
          <a:latin typeface="+mj-lt"/>
          <a:ea typeface="+mj-ea"/>
          <a:cs typeface="+mj-cs"/>
        </a:defRPr>
      </a:lvl1pPr>
    </p:titleStyle>
    <p:bodyStyle>
      <a:lvl1pPr marL="0" indent="0" algn="l" defTabSz="914400" rtl="0" eaLnBrk="1" latinLnBrk="0" hangingPunct="1">
        <a:lnSpc>
          <a:spcPts val="2080"/>
        </a:lnSpc>
        <a:spcBef>
          <a:spcPts val="1000"/>
        </a:spcBef>
        <a:buClr>
          <a:schemeClr val="tx2"/>
        </a:buClr>
        <a:buFont typeface="Arial" panose="020B0604020202020204" pitchFamily="34" charset="0"/>
        <a:buNone/>
        <a:defRPr sz="16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1.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FA13B3-CB0A-4310-BCF6-ADAC9DD51A0D}"/>
              </a:ext>
            </a:extLst>
          </p:cNvPr>
          <p:cNvSpPr>
            <a:spLocks noGrp="1"/>
          </p:cNvSpPr>
          <p:nvPr>
            <p:ph type="ctrTitle"/>
          </p:nvPr>
        </p:nvSpPr>
        <p:spPr>
          <a:xfrm>
            <a:off x="550689" y="1544297"/>
            <a:ext cx="6412818" cy="3534140"/>
          </a:xfrm>
        </p:spPr>
        <p:txBody>
          <a:bodyPr>
            <a:normAutofit/>
          </a:bodyPr>
          <a:lstStyle/>
          <a:p>
            <a:pPr algn="r"/>
            <a:r>
              <a:rPr lang="es-CO" dirty="0">
                <a:latin typeface="Roboto"/>
                <a:ea typeface="Roboto"/>
              </a:rPr>
              <a:t>Técnicas de Extracción y Almacenamiento de datos masivos</a:t>
            </a:r>
            <a:br>
              <a:rPr lang="es-CO" dirty="0">
                <a:latin typeface="Roboto"/>
                <a:ea typeface="Roboto"/>
              </a:rPr>
            </a:br>
            <a:br>
              <a:rPr lang="es-CO" dirty="0">
                <a:latin typeface="Roboto"/>
                <a:ea typeface="Roboto"/>
              </a:rPr>
            </a:br>
            <a:endParaRPr lang="es-CO" sz="2200" dirty="0">
              <a:latin typeface="Roboto"/>
              <a:ea typeface="Roboto"/>
            </a:endParaRPr>
          </a:p>
        </p:txBody>
      </p:sp>
      <p:sp>
        <p:nvSpPr>
          <p:cNvPr id="3" name="Subtítulo 2">
            <a:extLst>
              <a:ext uri="{FF2B5EF4-FFF2-40B4-BE49-F238E27FC236}">
                <a16:creationId xmlns:a16="http://schemas.microsoft.com/office/drawing/2014/main" id="{51F7D5DC-C31A-45EC-ADEC-232C8351DDC9}"/>
              </a:ext>
            </a:extLst>
          </p:cNvPr>
          <p:cNvSpPr>
            <a:spLocks noGrp="1"/>
          </p:cNvSpPr>
          <p:nvPr>
            <p:ph type="subTitle" idx="1"/>
          </p:nvPr>
        </p:nvSpPr>
        <p:spPr/>
        <p:txBody>
          <a:bodyPr vert="horz" lIns="91440" tIns="45720" rIns="91440" bIns="45720" rtlCol="0" anchor="t">
            <a:noAutofit/>
          </a:bodyPr>
          <a:lstStyle/>
          <a:p>
            <a:endParaRPr lang="es-CO" dirty="0">
              <a:latin typeface="Roboto"/>
              <a:ea typeface="Roboto" panose="020B0604020202020204" charset="0"/>
            </a:endParaRPr>
          </a:p>
        </p:txBody>
      </p:sp>
      <p:pic>
        <p:nvPicPr>
          <p:cNvPr id="7" name="Imagen 6">
            <a:extLst>
              <a:ext uri="{FF2B5EF4-FFF2-40B4-BE49-F238E27FC236}">
                <a16:creationId xmlns:a16="http://schemas.microsoft.com/office/drawing/2014/main" id="{0943A563-FAAB-4C57-AC7C-FF89230DD61B}"/>
              </a:ext>
            </a:extLst>
          </p:cNvPr>
          <p:cNvPicPr>
            <a:picLocks noChangeAspect="1"/>
          </p:cNvPicPr>
          <p:nvPr/>
        </p:nvPicPr>
        <p:blipFill>
          <a:blip r:embed="rId2"/>
          <a:stretch>
            <a:fillRect/>
          </a:stretch>
        </p:blipFill>
        <p:spPr>
          <a:xfrm>
            <a:off x="6963507" y="3318797"/>
            <a:ext cx="5245295" cy="3045655"/>
          </a:xfrm>
          <a:prstGeom prst="rect">
            <a:avLst/>
          </a:prstGeom>
        </p:spPr>
      </p:pic>
    </p:spTree>
    <p:extLst>
      <p:ext uri="{BB962C8B-B14F-4D97-AF65-F5344CB8AC3E}">
        <p14:creationId xmlns:p14="http://schemas.microsoft.com/office/powerpoint/2010/main" val="421239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2307238-AC22-4756-BC39-65DEC0599B50}"/>
              </a:ext>
            </a:extLst>
          </p:cNvPr>
          <p:cNvSpPr>
            <a:spLocks noGrp="1"/>
          </p:cNvSpPr>
          <p:nvPr>
            <p:ph type="sldNum" sz="quarter" idx="2"/>
          </p:nvPr>
        </p:nvSpPr>
        <p:spPr/>
        <p:txBody>
          <a:bodyPr/>
          <a:lstStyle/>
          <a:p>
            <a:fld id="{86CB4B4D-7CA3-9044-876B-883B54F8677D}" type="slidenum">
              <a:rPr lang="es-CO" smtClean="0"/>
              <a:t>10</a:t>
            </a:fld>
            <a:endParaRPr lang="es-CO"/>
          </a:p>
        </p:txBody>
      </p:sp>
      <p:pic>
        <p:nvPicPr>
          <p:cNvPr id="2050" name="Picture 2" descr="Security Risks in Industrial Assets: Analyze before You Buy">
            <a:extLst>
              <a:ext uri="{FF2B5EF4-FFF2-40B4-BE49-F238E27FC236}">
                <a16:creationId xmlns:a16="http://schemas.microsoft.com/office/drawing/2014/main" id="{975D95EF-9340-48C1-846B-525846AC4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906" y="1798819"/>
            <a:ext cx="9085383" cy="2323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49130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3693D50-FBA4-4DDC-B914-2F6BBF6FA1BC}"/>
              </a:ext>
            </a:extLst>
          </p:cNvPr>
          <p:cNvSpPr>
            <a:spLocks noGrp="1"/>
          </p:cNvSpPr>
          <p:nvPr>
            <p:ph type="sldNum" sz="quarter" idx="2"/>
          </p:nvPr>
        </p:nvSpPr>
        <p:spPr/>
        <p:txBody>
          <a:bodyPr/>
          <a:lstStyle/>
          <a:p>
            <a:fld id="{86CB4B4D-7CA3-9044-876B-883B54F8677D}" type="slidenum">
              <a:rPr lang="es-CO" smtClean="0"/>
              <a:t>11</a:t>
            </a:fld>
            <a:endParaRPr lang="es-CO"/>
          </a:p>
        </p:txBody>
      </p:sp>
      <p:pic>
        <p:nvPicPr>
          <p:cNvPr id="3074" name="Picture 2" descr="RISK Concept in CISSP - (ISC)² Community">
            <a:extLst>
              <a:ext uri="{FF2B5EF4-FFF2-40B4-BE49-F238E27FC236}">
                <a16:creationId xmlns:a16="http://schemas.microsoft.com/office/drawing/2014/main" id="{ACE3DCB2-032E-47EE-86E4-FE1475C50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914" y="619280"/>
            <a:ext cx="10487631" cy="6126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4663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3CF65A2-5D75-411A-9A94-F3DB43152FBC}"/>
              </a:ext>
            </a:extLst>
          </p:cNvPr>
          <p:cNvSpPr>
            <a:spLocks noGrp="1"/>
          </p:cNvSpPr>
          <p:nvPr>
            <p:ph type="sldNum" sz="quarter" idx="2"/>
          </p:nvPr>
        </p:nvSpPr>
        <p:spPr/>
        <p:txBody>
          <a:bodyPr/>
          <a:lstStyle/>
          <a:p>
            <a:fld id="{86CB4B4D-7CA3-9044-876B-883B54F8677D}" type="slidenum">
              <a:rPr lang="es-CO" smtClean="0"/>
              <a:t>12</a:t>
            </a:fld>
            <a:endParaRPr lang="es-CO"/>
          </a:p>
        </p:txBody>
      </p:sp>
      <p:pic>
        <p:nvPicPr>
          <p:cNvPr id="5122" name="Picture 2">
            <a:extLst>
              <a:ext uri="{FF2B5EF4-FFF2-40B4-BE49-F238E27FC236}">
                <a16:creationId xmlns:a16="http://schemas.microsoft.com/office/drawing/2014/main" id="{CA31273B-0331-4D78-953B-5E9DF4716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859" y="1113799"/>
            <a:ext cx="10829829" cy="5047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75939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C4615751-A12E-420F-AF13-AE98C74D71A5}"/>
              </a:ext>
            </a:extLst>
          </p:cNvPr>
          <p:cNvSpPr>
            <a:spLocks noGrp="1"/>
          </p:cNvSpPr>
          <p:nvPr>
            <p:ph idx="1"/>
          </p:nvPr>
        </p:nvSpPr>
        <p:spPr/>
        <p:txBody>
          <a:bodyPr>
            <a:normAutofit/>
          </a:bodyPr>
          <a:lstStyle/>
          <a:p>
            <a:pPr algn="ctr">
              <a:lnSpc>
                <a:spcPct val="100000"/>
              </a:lnSpc>
            </a:pPr>
            <a:r>
              <a:rPr lang="es-CO" sz="8800" dirty="0" err="1"/>
              <a:t>pxisx</a:t>
            </a:r>
            <a:r>
              <a:rPr lang="es-CO" sz="8800" dirty="0"/>
              <a:t> </a:t>
            </a:r>
            <a:r>
              <a:rPr lang="es-CO" sz="8800" dirty="0" err="1"/>
              <a:t>qr</a:t>
            </a:r>
            <a:r>
              <a:rPr lang="es-CO" sz="8800" dirty="0"/>
              <a:t> </a:t>
            </a:r>
            <a:r>
              <a:rPr lang="es-CO" sz="8800" dirty="0" err="1"/>
              <a:t>jrkal</a:t>
            </a:r>
            <a:endParaRPr lang="es-CO" sz="8800" dirty="0"/>
          </a:p>
        </p:txBody>
      </p:sp>
      <p:sp>
        <p:nvSpPr>
          <p:cNvPr id="3" name="Título 2">
            <a:extLst>
              <a:ext uri="{FF2B5EF4-FFF2-40B4-BE49-F238E27FC236}">
                <a16:creationId xmlns:a16="http://schemas.microsoft.com/office/drawing/2014/main" id="{D157639D-FEEE-46DE-B439-9214802E68AE}"/>
              </a:ext>
            </a:extLst>
          </p:cNvPr>
          <p:cNvSpPr>
            <a:spLocks noGrp="1"/>
          </p:cNvSpPr>
          <p:nvPr>
            <p:ph type="title"/>
          </p:nvPr>
        </p:nvSpPr>
        <p:spPr>
          <a:xfrm>
            <a:off x="994229" y="681038"/>
            <a:ext cx="8519885" cy="590931"/>
          </a:xfrm>
        </p:spPr>
        <p:txBody>
          <a:bodyPr/>
          <a:lstStyle/>
          <a:p>
            <a:r>
              <a:rPr lang="es-ES" dirty="0"/>
              <a:t>Descifra el mensaje:</a:t>
            </a:r>
            <a:endParaRPr lang="es-CO" dirty="0"/>
          </a:p>
        </p:txBody>
      </p:sp>
    </p:spTree>
    <p:extLst>
      <p:ext uri="{BB962C8B-B14F-4D97-AF65-F5344CB8AC3E}">
        <p14:creationId xmlns:p14="http://schemas.microsoft.com/office/powerpoint/2010/main" val="260950001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475EEA1F-C0B2-4362-94F1-20E1DE42A09A}"/>
              </a:ext>
            </a:extLst>
          </p:cNvPr>
          <p:cNvSpPr>
            <a:spLocks noGrp="1"/>
          </p:cNvSpPr>
          <p:nvPr>
            <p:ph type="sldNum" sz="quarter" idx="2"/>
          </p:nvPr>
        </p:nvSpPr>
        <p:spPr/>
        <p:txBody>
          <a:bodyPr/>
          <a:lstStyle/>
          <a:p>
            <a:fld id="{86CB4B4D-7CA3-9044-876B-883B54F8677D}" type="slidenum">
              <a:rPr lang="es-CO" smtClean="0"/>
              <a:t>14</a:t>
            </a:fld>
            <a:endParaRPr lang="es-CO"/>
          </a:p>
        </p:txBody>
      </p:sp>
      <p:pic>
        <p:nvPicPr>
          <p:cNvPr id="6" name="Imagen 5">
            <a:extLst>
              <a:ext uri="{FF2B5EF4-FFF2-40B4-BE49-F238E27FC236}">
                <a16:creationId xmlns:a16="http://schemas.microsoft.com/office/drawing/2014/main" id="{80CD558B-42BD-40D9-B567-19B91F4C46A2}"/>
              </a:ext>
            </a:extLst>
          </p:cNvPr>
          <p:cNvPicPr>
            <a:picLocks noChangeAspect="1"/>
          </p:cNvPicPr>
          <p:nvPr/>
        </p:nvPicPr>
        <p:blipFill>
          <a:blip r:embed="rId2"/>
          <a:stretch>
            <a:fillRect/>
          </a:stretch>
        </p:blipFill>
        <p:spPr>
          <a:xfrm>
            <a:off x="1233487" y="1005356"/>
            <a:ext cx="9725025" cy="5476875"/>
          </a:xfrm>
          <a:prstGeom prst="rect">
            <a:avLst/>
          </a:prstGeom>
        </p:spPr>
      </p:pic>
    </p:spTree>
    <p:extLst>
      <p:ext uri="{BB962C8B-B14F-4D97-AF65-F5344CB8AC3E}">
        <p14:creationId xmlns:p14="http://schemas.microsoft.com/office/powerpoint/2010/main" val="346412709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BCA5930C-7BA6-497C-BD29-4AFE36D15DE1}"/>
              </a:ext>
            </a:extLst>
          </p:cNvPr>
          <p:cNvSpPr>
            <a:spLocks noGrp="1"/>
          </p:cNvSpPr>
          <p:nvPr>
            <p:ph type="sldNum" sz="quarter" idx="2"/>
          </p:nvPr>
        </p:nvSpPr>
        <p:spPr/>
        <p:txBody>
          <a:bodyPr/>
          <a:lstStyle/>
          <a:p>
            <a:fld id="{86CB4B4D-7CA3-9044-876B-883B54F8677D}" type="slidenum">
              <a:rPr lang="es-CO" smtClean="0"/>
              <a:t>15</a:t>
            </a:fld>
            <a:endParaRPr lang="es-CO"/>
          </a:p>
        </p:txBody>
      </p:sp>
      <p:pic>
        <p:nvPicPr>
          <p:cNvPr id="11266" name="Picture 2">
            <a:extLst>
              <a:ext uri="{FF2B5EF4-FFF2-40B4-BE49-F238E27FC236}">
                <a16:creationId xmlns:a16="http://schemas.microsoft.com/office/drawing/2014/main" id="{252D24FF-AAA5-4B34-B7DF-313B483A35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7146" y="920880"/>
            <a:ext cx="3533775" cy="571500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contenido 1">
            <a:extLst>
              <a:ext uri="{FF2B5EF4-FFF2-40B4-BE49-F238E27FC236}">
                <a16:creationId xmlns:a16="http://schemas.microsoft.com/office/drawing/2014/main" id="{5DC0A95D-5302-4953-B18B-D948C74A43DD}"/>
              </a:ext>
            </a:extLst>
          </p:cNvPr>
          <p:cNvSpPr txBox="1">
            <a:spLocks/>
          </p:cNvSpPr>
          <p:nvPr/>
        </p:nvSpPr>
        <p:spPr>
          <a:xfrm>
            <a:off x="319671" y="1611107"/>
            <a:ext cx="6650755" cy="4774703"/>
          </a:xfrm>
          <a:prstGeom prst="rect">
            <a:avLst/>
          </a:prstGeom>
        </p:spPr>
        <p:txBody>
          <a:bodyPr>
            <a:normAutofit fontScale="55000" lnSpcReduction="20000"/>
          </a:bodyPr>
          <a:lstStyle>
            <a:lvl1pPr marL="0" indent="0" algn="l" defTabSz="914400" rtl="0" eaLnBrk="1" latinLnBrk="0" hangingPunct="1">
              <a:lnSpc>
                <a:spcPts val="2080"/>
              </a:lnSpc>
              <a:spcBef>
                <a:spcPts val="1000"/>
              </a:spcBef>
              <a:buClr>
                <a:schemeClr val="tx2"/>
              </a:buClr>
              <a:buFont typeface="Arial" panose="020B0604020202020204" pitchFamily="34" charset="0"/>
              <a:buNone/>
              <a:defRPr sz="16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fontAlgn="base">
              <a:lnSpc>
                <a:spcPct val="100000"/>
              </a:lnSpc>
            </a:pPr>
            <a:r>
              <a:rPr lang="en-US" sz="9600" b="0" i="0" dirty="0">
                <a:solidFill>
                  <a:srgbClr val="333333"/>
                </a:solidFill>
                <a:effectLst/>
                <a:latin typeface="Inter"/>
              </a:rPr>
              <a:t>“Los </a:t>
            </a:r>
            <a:r>
              <a:rPr lang="en-US" sz="9600" b="0" i="0" dirty="0" err="1">
                <a:solidFill>
                  <a:srgbClr val="333333"/>
                </a:solidFill>
                <a:effectLst/>
                <a:latin typeface="Inter"/>
              </a:rPr>
              <a:t>cobardes</a:t>
            </a:r>
            <a:r>
              <a:rPr lang="en-US" sz="9600" b="0" i="0" dirty="0">
                <a:solidFill>
                  <a:srgbClr val="333333"/>
                </a:solidFill>
                <a:effectLst/>
                <a:latin typeface="Inter"/>
              </a:rPr>
              <a:t> </a:t>
            </a:r>
            <a:r>
              <a:rPr lang="en-US" sz="9600" b="0" i="0" dirty="0" err="1">
                <a:solidFill>
                  <a:srgbClr val="333333"/>
                </a:solidFill>
                <a:effectLst/>
                <a:latin typeface="Inter"/>
              </a:rPr>
              <a:t>mueren</a:t>
            </a:r>
            <a:r>
              <a:rPr lang="en-US" sz="9600" b="0" i="0" dirty="0">
                <a:solidFill>
                  <a:srgbClr val="333333"/>
                </a:solidFill>
                <a:effectLst/>
                <a:latin typeface="Inter"/>
              </a:rPr>
              <a:t> </a:t>
            </a:r>
            <a:r>
              <a:rPr lang="en-US" sz="9600" b="0" i="0" dirty="0" err="1">
                <a:solidFill>
                  <a:srgbClr val="333333"/>
                </a:solidFill>
                <a:effectLst/>
                <a:latin typeface="Inter"/>
              </a:rPr>
              <a:t>varias</a:t>
            </a:r>
            <a:r>
              <a:rPr lang="en-US" sz="9600" b="0" i="0" dirty="0">
                <a:solidFill>
                  <a:srgbClr val="333333"/>
                </a:solidFill>
                <a:effectLst/>
                <a:latin typeface="Inter"/>
              </a:rPr>
              <a:t> </a:t>
            </a:r>
            <a:r>
              <a:rPr lang="en-US" sz="9600" b="0" i="0" dirty="0" err="1">
                <a:solidFill>
                  <a:srgbClr val="333333"/>
                </a:solidFill>
                <a:effectLst/>
                <a:latin typeface="Inter"/>
              </a:rPr>
              <a:t>veces</a:t>
            </a:r>
            <a:r>
              <a:rPr lang="en-US" sz="9600" b="0" i="0" dirty="0">
                <a:solidFill>
                  <a:srgbClr val="333333"/>
                </a:solidFill>
                <a:effectLst/>
                <a:latin typeface="Inter"/>
              </a:rPr>
              <a:t> antes de </a:t>
            </a:r>
            <a:r>
              <a:rPr lang="en-US" sz="9600" b="0" i="0" dirty="0" err="1">
                <a:solidFill>
                  <a:srgbClr val="333333"/>
                </a:solidFill>
                <a:effectLst/>
                <a:latin typeface="Inter"/>
              </a:rPr>
              <a:t>su</a:t>
            </a:r>
            <a:r>
              <a:rPr lang="en-US" sz="9600" b="0" i="0" dirty="0">
                <a:solidFill>
                  <a:srgbClr val="333333"/>
                </a:solidFill>
                <a:effectLst/>
                <a:latin typeface="Inter"/>
              </a:rPr>
              <a:t> Muerte real, </a:t>
            </a:r>
            <a:r>
              <a:rPr lang="en-US" sz="9600" b="0" i="0" dirty="0" err="1">
                <a:solidFill>
                  <a:srgbClr val="333333"/>
                </a:solidFill>
                <a:effectLst/>
                <a:latin typeface="Inter"/>
              </a:rPr>
              <a:t>los</a:t>
            </a:r>
            <a:r>
              <a:rPr lang="en-US" sz="9600" b="0" i="0" dirty="0">
                <a:solidFill>
                  <a:srgbClr val="333333"/>
                </a:solidFill>
                <a:effectLst/>
                <a:latin typeface="Inter"/>
              </a:rPr>
              <a:t> </a:t>
            </a:r>
            <a:r>
              <a:rPr lang="en-US" sz="9600" b="0" i="0" dirty="0" err="1">
                <a:solidFill>
                  <a:srgbClr val="333333"/>
                </a:solidFill>
                <a:effectLst/>
                <a:latin typeface="Inter"/>
              </a:rPr>
              <a:t>valientes</a:t>
            </a:r>
            <a:r>
              <a:rPr lang="en-US" sz="9600" b="0" i="0" dirty="0">
                <a:solidFill>
                  <a:srgbClr val="333333"/>
                </a:solidFill>
                <a:effectLst/>
                <a:latin typeface="Inter"/>
              </a:rPr>
              <a:t> </a:t>
            </a:r>
            <a:r>
              <a:rPr lang="en-US" sz="9600" b="0" i="0" dirty="0" err="1">
                <a:solidFill>
                  <a:srgbClr val="333333"/>
                </a:solidFill>
                <a:effectLst/>
                <a:latin typeface="Inter"/>
              </a:rPr>
              <a:t>sólo</a:t>
            </a:r>
            <a:r>
              <a:rPr lang="en-US" sz="9600" b="0" i="0" dirty="0">
                <a:solidFill>
                  <a:srgbClr val="333333"/>
                </a:solidFill>
                <a:effectLst/>
                <a:latin typeface="Inter"/>
              </a:rPr>
              <a:t> </a:t>
            </a:r>
            <a:r>
              <a:rPr lang="en-US" sz="9600" b="0" i="0" dirty="0" err="1">
                <a:solidFill>
                  <a:srgbClr val="333333"/>
                </a:solidFill>
                <a:effectLst/>
                <a:latin typeface="Inter"/>
              </a:rPr>
              <a:t>saborean</a:t>
            </a:r>
            <a:r>
              <a:rPr lang="en-US" sz="9600" b="0" i="0" dirty="0">
                <a:solidFill>
                  <a:srgbClr val="333333"/>
                </a:solidFill>
                <a:effectLst/>
                <a:latin typeface="Inter"/>
              </a:rPr>
              <a:t> la Muerte </a:t>
            </a:r>
            <a:r>
              <a:rPr lang="en-US" sz="9600" b="0" i="0" dirty="0" err="1">
                <a:solidFill>
                  <a:srgbClr val="333333"/>
                </a:solidFill>
                <a:effectLst/>
                <a:latin typeface="Inter"/>
              </a:rPr>
              <a:t>una</a:t>
            </a:r>
            <a:r>
              <a:rPr lang="en-US" sz="9600" b="0" i="0" dirty="0">
                <a:solidFill>
                  <a:srgbClr val="333333"/>
                </a:solidFill>
                <a:effectLst/>
                <a:latin typeface="Inter"/>
              </a:rPr>
              <a:t> </a:t>
            </a:r>
            <a:r>
              <a:rPr lang="en-US" sz="9600" b="0" i="0" dirty="0" err="1">
                <a:solidFill>
                  <a:srgbClr val="333333"/>
                </a:solidFill>
                <a:effectLst/>
                <a:latin typeface="Inter"/>
              </a:rPr>
              <a:t>vez</a:t>
            </a:r>
            <a:r>
              <a:rPr lang="en-US" sz="9600" b="0" i="0" dirty="0">
                <a:solidFill>
                  <a:srgbClr val="333333"/>
                </a:solidFill>
                <a:effectLst/>
                <a:latin typeface="Inter"/>
              </a:rPr>
              <a:t>.”</a:t>
            </a:r>
          </a:p>
          <a:p>
            <a:pPr algn="l" fontAlgn="base">
              <a:lnSpc>
                <a:spcPct val="100000"/>
              </a:lnSpc>
            </a:pPr>
            <a:r>
              <a:rPr lang="en-US" sz="9600" dirty="0">
                <a:solidFill>
                  <a:srgbClr val="333333"/>
                </a:solidFill>
                <a:latin typeface="Inter"/>
              </a:rPr>
              <a:t>Julio Cesar</a:t>
            </a:r>
            <a:endParaRPr lang="en-US" sz="9600" b="0" i="0" dirty="0">
              <a:solidFill>
                <a:srgbClr val="333333"/>
              </a:solidFill>
              <a:effectLst/>
              <a:latin typeface="Inter"/>
            </a:endParaRPr>
          </a:p>
        </p:txBody>
      </p:sp>
    </p:spTree>
    <p:extLst>
      <p:ext uri="{BB962C8B-B14F-4D97-AF65-F5344CB8AC3E}">
        <p14:creationId xmlns:p14="http://schemas.microsoft.com/office/powerpoint/2010/main" val="28361119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064D024-60ED-4647-B6BC-837A5315D747}"/>
              </a:ext>
            </a:extLst>
          </p:cNvPr>
          <p:cNvSpPr>
            <a:spLocks noGrp="1"/>
          </p:cNvSpPr>
          <p:nvPr>
            <p:ph type="sldNum" sz="quarter" idx="2"/>
          </p:nvPr>
        </p:nvSpPr>
        <p:spPr/>
        <p:txBody>
          <a:bodyPr/>
          <a:lstStyle/>
          <a:p>
            <a:fld id="{86CB4B4D-7CA3-9044-876B-883B54F8677D}" type="slidenum">
              <a:rPr lang="es-CO" smtClean="0"/>
              <a:t>16</a:t>
            </a:fld>
            <a:endParaRPr lang="es-CO"/>
          </a:p>
        </p:txBody>
      </p:sp>
      <p:pic>
        <p:nvPicPr>
          <p:cNvPr id="9218" name="Picture 2" descr="Symmetric encryption ">
            <a:extLst>
              <a:ext uri="{FF2B5EF4-FFF2-40B4-BE49-F238E27FC236}">
                <a16:creationId xmlns:a16="http://schemas.microsoft.com/office/drawing/2014/main" id="{C914008D-64CC-4326-B2CB-13C4B99183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750" y="1125798"/>
            <a:ext cx="9839169" cy="5530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58710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symmetric encryption">
            <a:extLst>
              <a:ext uri="{FF2B5EF4-FFF2-40B4-BE49-F238E27FC236}">
                <a16:creationId xmlns:a16="http://schemas.microsoft.com/office/drawing/2014/main" id="{9CE69991-CD2F-4578-9C45-259B11E590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786203"/>
            <a:ext cx="11963400" cy="6724650"/>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CBA52F2E-ED9C-44D2-941F-F0B7309E4463}"/>
              </a:ext>
            </a:extLst>
          </p:cNvPr>
          <p:cNvSpPr>
            <a:spLocks noGrp="1"/>
          </p:cNvSpPr>
          <p:nvPr>
            <p:ph type="sldNum" sz="quarter" idx="2"/>
          </p:nvPr>
        </p:nvSpPr>
        <p:spPr/>
        <p:txBody>
          <a:bodyPr/>
          <a:lstStyle/>
          <a:p>
            <a:fld id="{86CB4B4D-7CA3-9044-876B-883B54F8677D}" type="slidenum">
              <a:rPr lang="es-CO" smtClean="0"/>
              <a:t>17</a:t>
            </a:fld>
            <a:endParaRPr lang="es-CO"/>
          </a:p>
        </p:txBody>
      </p:sp>
    </p:spTree>
    <p:extLst>
      <p:ext uri="{BB962C8B-B14F-4D97-AF65-F5344CB8AC3E}">
        <p14:creationId xmlns:p14="http://schemas.microsoft.com/office/powerpoint/2010/main" val="424072833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219A656-3546-434F-9752-C2CBA80487D2}"/>
              </a:ext>
            </a:extLst>
          </p:cNvPr>
          <p:cNvSpPr>
            <a:spLocks noGrp="1"/>
          </p:cNvSpPr>
          <p:nvPr>
            <p:ph type="sldNum" sz="quarter" idx="2"/>
          </p:nvPr>
        </p:nvSpPr>
        <p:spPr/>
        <p:txBody>
          <a:bodyPr/>
          <a:lstStyle/>
          <a:p>
            <a:fld id="{86CB4B4D-7CA3-9044-876B-883B54F8677D}" type="slidenum">
              <a:rPr lang="es-CO" smtClean="0"/>
              <a:t>18</a:t>
            </a:fld>
            <a:endParaRPr lang="es-CO"/>
          </a:p>
        </p:txBody>
      </p:sp>
      <p:pic>
        <p:nvPicPr>
          <p:cNvPr id="7170" name="Picture 2" descr="Public Key Encryption">
            <a:extLst>
              <a:ext uri="{FF2B5EF4-FFF2-40B4-BE49-F238E27FC236}">
                <a16:creationId xmlns:a16="http://schemas.microsoft.com/office/drawing/2014/main" id="{CEDADFC7-B917-4021-B521-DEC7C4A7E2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713" y="0"/>
            <a:ext cx="112029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52476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E9398546-96AD-46E7-B40A-CA6378622049}"/>
              </a:ext>
            </a:extLst>
          </p:cNvPr>
          <p:cNvSpPr>
            <a:spLocks noGrp="1"/>
          </p:cNvSpPr>
          <p:nvPr>
            <p:ph type="sldNum" sz="quarter" idx="2"/>
          </p:nvPr>
        </p:nvSpPr>
        <p:spPr/>
        <p:txBody>
          <a:bodyPr/>
          <a:lstStyle/>
          <a:p>
            <a:fld id="{86CB4B4D-7CA3-9044-876B-883B54F8677D}" type="slidenum">
              <a:rPr lang="es-CO" smtClean="0"/>
              <a:t>19</a:t>
            </a:fld>
            <a:endParaRPr lang="es-CO"/>
          </a:p>
        </p:txBody>
      </p:sp>
      <p:sp>
        <p:nvSpPr>
          <p:cNvPr id="3" name="AutoShape 2" descr="symmetric encryption vs asymmetric encryption">
            <a:extLst>
              <a:ext uri="{FF2B5EF4-FFF2-40B4-BE49-F238E27FC236}">
                <a16:creationId xmlns:a16="http://schemas.microsoft.com/office/drawing/2014/main" id="{3C79DDB7-0537-4CD2-A7EF-1FCE9E58F5E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4" name="AutoShape 4">
            <a:extLst>
              <a:ext uri="{FF2B5EF4-FFF2-40B4-BE49-F238E27FC236}">
                <a16:creationId xmlns:a16="http://schemas.microsoft.com/office/drawing/2014/main" id="{5C076F35-0914-43FA-933D-E722E5E4281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5" name="AutoShape 6">
            <a:extLst>
              <a:ext uri="{FF2B5EF4-FFF2-40B4-BE49-F238E27FC236}">
                <a16:creationId xmlns:a16="http://schemas.microsoft.com/office/drawing/2014/main" id="{2477022D-F814-4CC5-B0F1-02846A6E5882}"/>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7" name="Imagen 6">
            <a:extLst>
              <a:ext uri="{FF2B5EF4-FFF2-40B4-BE49-F238E27FC236}">
                <a16:creationId xmlns:a16="http://schemas.microsoft.com/office/drawing/2014/main" id="{25378B46-D515-4B05-AD81-9BC7C8C817E4}"/>
              </a:ext>
            </a:extLst>
          </p:cNvPr>
          <p:cNvPicPr>
            <a:picLocks noChangeAspect="1"/>
          </p:cNvPicPr>
          <p:nvPr/>
        </p:nvPicPr>
        <p:blipFill>
          <a:blip r:embed="rId2"/>
          <a:stretch>
            <a:fillRect/>
          </a:stretch>
        </p:blipFill>
        <p:spPr>
          <a:xfrm>
            <a:off x="2582758" y="404812"/>
            <a:ext cx="6276975" cy="6048375"/>
          </a:xfrm>
          <a:prstGeom prst="rect">
            <a:avLst/>
          </a:prstGeom>
        </p:spPr>
      </p:pic>
    </p:spTree>
    <p:extLst>
      <p:ext uri="{BB962C8B-B14F-4D97-AF65-F5344CB8AC3E}">
        <p14:creationId xmlns:p14="http://schemas.microsoft.com/office/powerpoint/2010/main" val="396035747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2"/>
          <p:cNvSpPr>
            <a:spLocks noGrp="1"/>
          </p:cNvSpPr>
          <p:nvPr>
            <p:ph idx="1"/>
          </p:nvPr>
        </p:nvSpPr>
        <p:spPr>
          <a:xfrm>
            <a:off x="838200" y="1825625"/>
            <a:ext cx="10515600" cy="4351338"/>
          </a:xfrm>
          <a:solidFill>
            <a:schemeClr val="bg2">
              <a:alpha val="68000"/>
            </a:schemeClr>
          </a:solidFill>
        </p:spPr>
        <p:txBody>
          <a:bodyPr>
            <a:normAutofit/>
          </a:bodyPr>
          <a:lstStyle/>
          <a:p>
            <a:pPr>
              <a:lnSpc>
                <a:spcPct val="100000"/>
              </a:lnSpc>
            </a:pPr>
            <a:r>
              <a:rPr lang="es-ES" sz="4000" dirty="0"/>
              <a:t>Conocer ETL, almacenamiento y seguridad de data </a:t>
            </a:r>
          </a:p>
          <a:p>
            <a:pPr marL="342900" indent="-342900">
              <a:lnSpc>
                <a:spcPct val="100000"/>
              </a:lnSpc>
              <a:buFont typeface="Arial" panose="020B0604020202020204" pitchFamily="34" charset="0"/>
              <a:buChar char="•"/>
            </a:pPr>
            <a:r>
              <a:rPr lang="es-ES" sz="2000" dirty="0"/>
              <a:t>con el propósito de</a:t>
            </a:r>
            <a:r>
              <a:rPr lang="es-ES" sz="4000" dirty="0"/>
              <a:t> aplicarlo profesionalmente</a:t>
            </a:r>
          </a:p>
          <a:p>
            <a:pPr marL="342900" indent="-342900">
              <a:lnSpc>
                <a:spcPct val="100000"/>
              </a:lnSpc>
              <a:buFont typeface="Arial" panose="020B0604020202020204" pitchFamily="34" charset="0"/>
              <a:buChar char="•"/>
            </a:pPr>
            <a:r>
              <a:rPr lang="es-ES" sz="2000" dirty="0"/>
              <a:t>Por medio del </a:t>
            </a:r>
            <a:r>
              <a:rPr lang="es-ES" sz="3600" dirty="0"/>
              <a:t>trabajo individual y en equipo </a:t>
            </a:r>
          </a:p>
          <a:p>
            <a:pPr marL="342900" indent="-342900">
              <a:lnSpc>
                <a:spcPct val="100000"/>
              </a:lnSpc>
              <a:buFont typeface="Arial" panose="020B0604020202020204" pitchFamily="34" charset="0"/>
              <a:buChar char="•"/>
            </a:pPr>
            <a:endParaRPr lang="es-ES" sz="3600" dirty="0">
              <a:latin typeface="+mn-lt"/>
            </a:endParaRPr>
          </a:p>
          <a:p>
            <a:pPr marL="342900" indent="-342900">
              <a:lnSpc>
                <a:spcPct val="100000"/>
              </a:lnSpc>
              <a:buFont typeface="Arial" panose="020B0604020202020204" pitchFamily="34" charset="0"/>
              <a:buChar char="•"/>
            </a:pPr>
            <a:endParaRPr lang="es-ES" sz="3600" dirty="0">
              <a:latin typeface="+mn-lt"/>
            </a:endParaRPr>
          </a:p>
          <a:p>
            <a:pPr>
              <a:lnSpc>
                <a:spcPct val="100000"/>
              </a:lnSpc>
            </a:pPr>
            <a:r>
              <a:rPr lang="es-ES" sz="3600" dirty="0" err="1">
                <a:latin typeface="+mn-lt"/>
              </a:rPr>
              <a:t>a.k.a</a:t>
            </a:r>
            <a:r>
              <a:rPr lang="es-ES" sz="3600" dirty="0">
                <a:latin typeface="+mn-lt"/>
              </a:rPr>
              <a:t>.: “</a:t>
            </a:r>
            <a:r>
              <a:rPr lang="es-ES" sz="3600" dirty="0" err="1">
                <a:latin typeface="+mn-lt"/>
              </a:rPr>
              <a:t>Intro</a:t>
            </a:r>
            <a:r>
              <a:rPr lang="es-ES" sz="3600" dirty="0">
                <a:latin typeface="+mn-lt"/>
              </a:rPr>
              <a:t> a DATA ENGINEERING” / ETL</a:t>
            </a:r>
          </a:p>
          <a:p>
            <a:pPr marL="342900" indent="-342900">
              <a:lnSpc>
                <a:spcPct val="100000"/>
              </a:lnSpc>
              <a:buFont typeface="Arial" panose="020B0604020202020204" pitchFamily="34" charset="0"/>
              <a:buChar char="•"/>
            </a:pPr>
            <a:endParaRPr lang="es-ES" sz="3600" dirty="0">
              <a:latin typeface="+mn-lt"/>
            </a:endParaRPr>
          </a:p>
        </p:txBody>
      </p:sp>
      <p:sp>
        <p:nvSpPr>
          <p:cNvPr id="12" name="Rectángulo: esquinas redondeadas 11">
            <a:extLst>
              <a:ext uri="{FF2B5EF4-FFF2-40B4-BE49-F238E27FC236}">
                <a16:creationId xmlns:a16="http://schemas.microsoft.com/office/drawing/2014/main" id="{6C07D922-7D6A-D241-8EF6-AA3F5F3EE9F0}"/>
              </a:ext>
            </a:extLst>
          </p:cNvPr>
          <p:cNvSpPr/>
          <p:nvPr/>
        </p:nvSpPr>
        <p:spPr>
          <a:xfrm>
            <a:off x="835527" y="968855"/>
            <a:ext cx="10518273" cy="52322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prstClr val="black"/>
                </a:solidFill>
                <a:effectLst/>
                <a:uLnTx/>
                <a:uFillTx/>
                <a:latin typeface="Calibri" panose="020F0502020204030204"/>
              </a:rPr>
              <a:t>PRODUCT GOAL</a:t>
            </a:r>
            <a:endParaRPr lang="es-ES" sz="2800" b="1" dirty="0">
              <a:solidFill>
                <a:prstClr val="black"/>
              </a:solidFill>
              <a:latin typeface="Calibri" panose="020F0502020204030204"/>
            </a:endParaRPr>
          </a:p>
        </p:txBody>
      </p:sp>
      <p:sp>
        <p:nvSpPr>
          <p:cNvPr id="5" name="Rectángulo 4">
            <a:extLst>
              <a:ext uri="{FF2B5EF4-FFF2-40B4-BE49-F238E27FC236}">
                <a16:creationId xmlns:a16="http://schemas.microsoft.com/office/drawing/2014/main" id="{6EE44916-9FF8-F44C-8C02-4C82829A29AC}"/>
              </a:ext>
            </a:extLst>
          </p:cNvPr>
          <p:cNvSpPr/>
          <p:nvPr/>
        </p:nvSpPr>
        <p:spPr>
          <a:xfrm>
            <a:off x="835527" y="261573"/>
            <a:ext cx="4383836"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2800" b="1" dirty="0">
                <a:solidFill>
                  <a:srgbClr val="FF6501"/>
                </a:solidFill>
                <a:latin typeface="Calibri" panose="020F0502020204030204"/>
              </a:rPr>
              <a:t>ETL</a:t>
            </a:r>
            <a:endParaRPr kumimoji="0" lang="es-CO" sz="2800" b="1" i="0" u="none" strike="noStrike" kern="1200" cap="none" spc="0" normalizeH="0" baseline="0" noProof="0" dirty="0">
              <a:ln>
                <a:noFill/>
              </a:ln>
              <a:solidFill>
                <a:srgbClr val="FF6501"/>
              </a:solidFill>
              <a:effectLst/>
              <a:uLnTx/>
              <a:uFillTx/>
              <a:latin typeface="Calibri" panose="020F0502020204030204"/>
              <a:ea typeface="+mn-ea"/>
              <a:cs typeface="+mn-cs"/>
            </a:endParaRPr>
          </a:p>
        </p:txBody>
      </p:sp>
      <p:sp>
        <p:nvSpPr>
          <p:cNvPr id="6" name="Rectángulo 5">
            <a:extLst>
              <a:ext uri="{FF2B5EF4-FFF2-40B4-BE49-F238E27FC236}">
                <a16:creationId xmlns:a16="http://schemas.microsoft.com/office/drawing/2014/main" id="{B26367A3-3427-D846-91E4-10FEA09479CA}"/>
              </a:ext>
            </a:extLst>
          </p:cNvPr>
          <p:cNvSpPr/>
          <p:nvPr/>
        </p:nvSpPr>
        <p:spPr>
          <a:xfrm>
            <a:off x="736700" y="153955"/>
            <a:ext cx="98827" cy="738457"/>
          </a:xfrm>
          <a:prstGeom prst="rect">
            <a:avLst/>
          </a:prstGeom>
          <a:solidFill>
            <a:srgbClr val="FFA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81095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5AD35DF-5DF6-487A-AD83-B5C17E7518B0}"/>
              </a:ext>
            </a:extLst>
          </p:cNvPr>
          <p:cNvSpPr>
            <a:spLocks noGrp="1"/>
          </p:cNvSpPr>
          <p:nvPr>
            <p:ph type="sldNum" sz="quarter" idx="2"/>
          </p:nvPr>
        </p:nvSpPr>
        <p:spPr/>
        <p:txBody>
          <a:bodyPr/>
          <a:lstStyle/>
          <a:p>
            <a:fld id="{86CB4B4D-7CA3-9044-876B-883B54F8677D}" type="slidenum">
              <a:rPr lang="es-CO" smtClean="0"/>
              <a:t>20</a:t>
            </a:fld>
            <a:endParaRPr lang="es-CO"/>
          </a:p>
        </p:txBody>
      </p:sp>
      <p:pic>
        <p:nvPicPr>
          <p:cNvPr id="6146" name="Picture 2" descr="What is non-repudiation in cyber security? - YouTube">
            <a:extLst>
              <a:ext uri="{FF2B5EF4-FFF2-40B4-BE49-F238E27FC236}">
                <a16:creationId xmlns:a16="http://schemas.microsoft.com/office/drawing/2014/main" id="{9AF3ED51-D4C0-4CBB-89D3-339CF309F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99410"/>
            <a:ext cx="12192000" cy="5958590"/>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2">
            <a:extLst>
              <a:ext uri="{FF2B5EF4-FFF2-40B4-BE49-F238E27FC236}">
                <a16:creationId xmlns:a16="http://schemas.microsoft.com/office/drawing/2014/main" id="{29325B6D-09EC-43C4-BC28-74482B1C09FF}"/>
              </a:ext>
            </a:extLst>
          </p:cNvPr>
          <p:cNvSpPr txBox="1">
            <a:spLocks/>
          </p:cNvSpPr>
          <p:nvPr/>
        </p:nvSpPr>
        <p:spPr>
          <a:xfrm>
            <a:off x="994229" y="681038"/>
            <a:ext cx="8519885" cy="590931"/>
          </a:xfrm>
          <a:prstGeom prst="rect">
            <a:avLst/>
          </a:prstGeom>
        </p:spPr>
        <p:txBody>
          <a:bodyPr/>
          <a:lstStyle>
            <a:lvl1pPr algn="l" defTabSz="914400" rtl="0" eaLnBrk="1" latinLnBrk="0" hangingPunct="1">
              <a:lnSpc>
                <a:spcPct val="90000"/>
              </a:lnSpc>
              <a:spcBef>
                <a:spcPct val="0"/>
              </a:spcBef>
              <a:buNone/>
              <a:defRPr sz="3600" b="0" kern="1200">
                <a:solidFill>
                  <a:schemeClr val="tx1"/>
                </a:solidFill>
                <a:latin typeface="+mj-lt"/>
                <a:ea typeface="+mj-ea"/>
                <a:cs typeface="+mj-cs"/>
              </a:defRPr>
            </a:lvl1pPr>
          </a:lstStyle>
          <a:p>
            <a:r>
              <a:rPr lang="es-ES" dirty="0"/>
              <a:t>No repudiación</a:t>
            </a:r>
            <a:endParaRPr lang="es-CO" dirty="0"/>
          </a:p>
        </p:txBody>
      </p:sp>
    </p:spTree>
    <p:extLst>
      <p:ext uri="{BB962C8B-B14F-4D97-AF65-F5344CB8AC3E}">
        <p14:creationId xmlns:p14="http://schemas.microsoft.com/office/powerpoint/2010/main" val="30979333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F83414-6FA4-46DD-981F-0C56F1FB05F4}"/>
              </a:ext>
            </a:extLst>
          </p:cNvPr>
          <p:cNvSpPr>
            <a:spLocks noGrp="1"/>
          </p:cNvSpPr>
          <p:nvPr>
            <p:ph type="ctrTitle"/>
          </p:nvPr>
        </p:nvSpPr>
        <p:spPr/>
        <p:txBody>
          <a:bodyPr/>
          <a:lstStyle/>
          <a:p>
            <a:r>
              <a:rPr lang="es-ES" dirty="0"/>
              <a:t>Principios de regulación en seguridad internacional</a:t>
            </a:r>
            <a:endParaRPr lang="es-CO" dirty="0"/>
          </a:p>
        </p:txBody>
      </p:sp>
      <p:sp>
        <p:nvSpPr>
          <p:cNvPr id="3" name="Marcador de texto 2">
            <a:extLst>
              <a:ext uri="{FF2B5EF4-FFF2-40B4-BE49-F238E27FC236}">
                <a16:creationId xmlns:a16="http://schemas.microsoft.com/office/drawing/2014/main" id="{DCE2D79E-24E1-49B3-B285-1573CC371C70}"/>
              </a:ext>
            </a:extLst>
          </p:cNvPr>
          <p:cNvSpPr>
            <a:spLocks noGrp="1"/>
          </p:cNvSpPr>
          <p:nvPr>
            <p:ph type="body" sz="quarter" idx="10"/>
          </p:nvPr>
        </p:nvSpPr>
        <p:spPr/>
        <p:txBody>
          <a:bodyPr/>
          <a:lstStyle/>
          <a:p>
            <a:endParaRPr lang="es-CO"/>
          </a:p>
        </p:txBody>
      </p:sp>
    </p:spTree>
    <p:extLst>
      <p:ext uri="{BB962C8B-B14F-4D97-AF65-F5344CB8AC3E}">
        <p14:creationId xmlns:p14="http://schemas.microsoft.com/office/powerpoint/2010/main" val="14186398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0E128-F4E6-41AF-9012-097F62B1F214}"/>
              </a:ext>
            </a:extLst>
          </p:cNvPr>
          <p:cNvSpPr>
            <a:spLocks noGrp="1"/>
          </p:cNvSpPr>
          <p:nvPr>
            <p:ph type="title"/>
          </p:nvPr>
        </p:nvSpPr>
        <p:spPr>
          <a:xfrm>
            <a:off x="392965" y="761420"/>
            <a:ext cx="9121149" cy="590931"/>
          </a:xfrm>
        </p:spPr>
        <p:txBody>
          <a:bodyPr/>
          <a:lstStyle/>
          <a:p>
            <a:r>
              <a:rPr lang="es-ES" dirty="0"/>
              <a:t>Principios de regulación internacional</a:t>
            </a:r>
            <a:endParaRPr lang="es-CO" dirty="0"/>
          </a:p>
        </p:txBody>
      </p:sp>
      <p:sp>
        <p:nvSpPr>
          <p:cNvPr id="3" name="Marcador de número de diapositiva 2">
            <a:extLst>
              <a:ext uri="{FF2B5EF4-FFF2-40B4-BE49-F238E27FC236}">
                <a16:creationId xmlns:a16="http://schemas.microsoft.com/office/drawing/2014/main" id="{5D2E22AB-4A66-4587-8822-8F817B970CAB}"/>
              </a:ext>
            </a:extLst>
          </p:cNvPr>
          <p:cNvSpPr>
            <a:spLocks noGrp="1"/>
          </p:cNvSpPr>
          <p:nvPr>
            <p:ph type="sldNum" sz="quarter" idx="11"/>
          </p:nvPr>
        </p:nvSpPr>
        <p:spPr/>
        <p:txBody>
          <a:bodyPr/>
          <a:lstStyle/>
          <a:p>
            <a:fld id="{B560BBA4-C6AF-C845-8405-0D878B5989B4}" type="slidenum">
              <a:rPr lang="es-CO" smtClean="0"/>
              <a:pPr/>
              <a:t>22</a:t>
            </a:fld>
            <a:endParaRPr lang="es-CO"/>
          </a:p>
        </p:txBody>
      </p:sp>
      <p:sp>
        <p:nvSpPr>
          <p:cNvPr id="4" name="Marcador de contenido 4">
            <a:extLst>
              <a:ext uri="{FF2B5EF4-FFF2-40B4-BE49-F238E27FC236}">
                <a16:creationId xmlns:a16="http://schemas.microsoft.com/office/drawing/2014/main" id="{A0BB97A8-DAD8-439F-BCF7-D2F4F8800CB6}"/>
              </a:ext>
            </a:extLst>
          </p:cNvPr>
          <p:cNvSpPr txBox="1">
            <a:spLocks/>
          </p:cNvSpPr>
          <p:nvPr/>
        </p:nvSpPr>
        <p:spPr>
          <a:xfrm>
            <a:off x="994229" y="1770567"/>
            <a:ext cx="10870300" cy="4326013"/>
          </a:xfrm>
          <a:prstGeom prst="rect">
            <a:avLst/>
          </a:prstGeom>
        </p:spPr>
        <p:txBody>
          <a:bodyPr>
            <a:normAutofit/>
          </a:bodyPr>
          <a:lstStyle>
            <a:lvl1pPr marL="0" indent="0" algn="l" defTabSz="914400" rtl="0" eaLnBrk="1" latinLnBrk="0" hangingPunct="1">
              <a:lnSpc>
                <a:spcPts val="2080"/>
              </a:lnSpc>
              <a:spcBef>
                <a:spcPts val="1000"/>
              </a:spcBef>
              <a:buClr>
                <a:schemeClr val="tx2"/>
              </a:buClr>
              <a:buFont typeface="Arial" panose="020B0604020202020204" pitchFamily="34" charset="0"/>
              <a:buNone/>
              <a:defRPr sz="16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endParaRPr lang="es-CO" sz="2800" dirty="0">
              <a:latin typeface="+mn-lt"/>
            </a:endParaRPr>
          </a:p>
        </p:txBody>
      </p:sp>
      <p:pic>
        <p:nvPicPr>
          <p:cNvPr id="18434" name="Picture 2" descr="Ley Sarbanes Oxley: Principales secciones">
            <a:extLst>
              <a:ext uri="{FF2B5EF4-FFF2-40B4-BE49-F238E27FC236}">
                <a16:creationId xmlns:a16="http://schemas.microsoft.com/office/drawing/2014/main" id="{C0B935C1-0889-4FDE-8D82-7EBA2CAB4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661" y="2636847"/>
            <a:ext cx="2399922" cy="2420493"/>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7F7EF13F-991A-405A-BF19-1B6F30B280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150" y="1770567"/>
            <a:ext cx="8604131" cy="4495322"/>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A6F413D9-E42A-450C-8A01-DAAE6AF42D95}"/>
              </a:ext>
            </a:extLst>
          </p:cNvPr>
          <p:cNvSpPr txBox="1"/>
          <p:nvPr/>
        </p:nvSpPr>
        <p:spPr>
          <a:xfrm>
            <a:off x="860477" y="5736581"/>
            <a:ext cx="10827434" cy="830997"/>
          </a:xfrm>
          <a:prstGeom prst="rect">
            <a:avLst/>
          </a:prstGeom>
          <a:noFill/>
        </p:spPr>
        <p:txBody>
          <a:bodyPr wrap="square" rtlCol="0">
            <a:spAutoFit/>
          </a:bodyPr>
          <a:lstStyle/>
          <a:p>
            <a:r>
              <a:rPr lang="es-ES" sz="2400" b="0" i="0" dirty="0">
                <a:solidFill>
                  <a:srgbClr val="222222"/>
                </a:solidFill>
                <a:effectLst/>
                <a:latin typeface="Maven Pro"/>
              </a:rPr>
              <a:t>“para proteger a los inversores mejorando la precisión y confiabilidad de la divulgación corporativa de información realizada de acuerdo con las leyes de valores”</a:t>
            </a:r>
            <a:endParaRPr lang="es-CO" sz="2400" dirty="0"/>
          </a:p>
        </p:txBody>
      </p:sp>
    </p:spTree>
    <p:extLst>
      <p:ext uri="{BB962C8B-B14F-4D97-AF65-F5344CB8AC3E}">
        <p14:creationId xmlns:p14="http://schemas.microsoft.com/office/powerpoint/2010/main" val="25501977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0E128-F4E6-41AF-9012-097F62B1F214}"/>
              </a:ext>
            </a:extLst>
          </p:cNvPr>
          <p:cNvSpPr>
            <a:spLocks noGrp="1"/>
          </p:cNvSpPr>
          <p:nvPr>
            <p:ph type="title"/>
          </p:nvPr>
        </p:nvSpPr>
        <p:spPr>
          <a:xfrm>
            <a:off x="392965" y="761420"/>
            <a:ext cx="9121149" cy="590931"/>
          </a:xfrm>
        </p:spPr>
        <p:txBody>
          <a:bodyPr/>
          <a:lstStyle/>
          <a:p>
            <a:r>
              <a:rPr lang="es-ES" dirty="0"/>
              <a:t>Principios de regulación internacional</a:t>
            </a:r>
            <a:endParaRPr lang="es-CO" dirty="0"/>
          </a:p>
        </p:txBody>
      </p:sp>
      <p:sp>
        <p:nvSpPr>
          <p:cNvPr id="3" name="Marcador de número de diapositiva 2">
            <a:extLst>
              <a:ext uri="{FF2B5EF4-FFF2-40B4-BE49-F238E27FC236}">
                <a16:creationId xmlns:a16="http://schemas.microsoft.com/office/drawing/2014/main" id="{5D2E22AB-4A66-4587-8822-8F817B970CAB}"/>
              </a:ext>
            </a:extLst>
          </p:cNvPr>
          <p:cNvSpPr>
            <a:spLocks noGrp="1"/>
          </p:cNvSpPr>
          <p:nvPr>
            <p:ph type="sldNum" sz="quarter" idx="11"/>
          </p:nvPr>
        </p:nvSpPr>
        <p:spPr/>
        <p:txBody>
          <a:bodyPr/>
          <a:lstStyle/>
          <a:p>
            <a:fld id="{B560BBA4-C6AF-C845-8405-0D878B5989B4}" type="slidenum">
              <a:rPr lang="es-CO" smtClean="0"/>
              <a:pPr/>
              <a:t>23</a:t>
            </a:fld>
            <a:endParaRPr lang="es-CO"/>
          </a:p>
        </p:txBody>
      </p:sp>
      <p:sp>
        <p:nvSpPr>
          <p:cNvPr id="4" name="Marcador de contenido 4">
            <a:extLst>
              <a:ext uri="{FF2B5EF4-FFF2-40B4-BE49-F238E27FC236}">
                <a16:creationId xmlns:a16="http://schemas.microsoft.com/office/drawing/2014/main" id="{A0BB97A8-DAD8-439F-BCF7-D2F4F8800CB6}"/>
              </a:ext>
            </a:extLst>
          </p:cNvPr>
          <p:cNvSpPr txBox="1">
            <a:spLocks/>
          </p:cNvSpPr>
          <p:nvPr/>
        </p:nvSpPr>
        <p:spPr>
          <a:xfrm>
            <a:off x="994229" y="1770567"/>
            <a:ext cx="10870300" cy="4326013"/>
          </a:xfrm>
          <a:prstGeom prst="rect">
            <a:avLst/>
          </a:prstGeom>
        </p:spPr>
        <p:txBody>
          <a:bodyPr>
            <a:normAutofit/>
          </a:bodyPr>
          <a:lstStyle>
            <a:lvl1pPr marL="0" indent="0" algn="l" defTabSz="914400" rtl="0" eaLnBrk="1" latinLnBrk="0" hangingPunct="1">
              <a:lnSpc>
                <a:spcPts val="2080"/>
              </a:lnSpc>
              <a:spcBef>
                <a:spcPts val="1000"/>
              </a:spcBef>
              <a:buClr>
                <a:schemeClr val="tx2"/>
              </a:buClr>
              <a:buFont typeface="Arial" panose="020B0604020202020204" pitchFamily="34" charset="0"/>
              <a:buNone/>
              <a:defRPr sz="16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endParaRPr lang="es-CO" sz="2800" dirty="0">
              <a:latin typeface="+mn-lt"/>
            </a:endParaRPr>
          </a:p>
        </p:txBody>
      </p:sp>
      <p:pic>
        <p:nvPicPr>
          <p:cNvPr id="18434" name="Picture 2" descr="Ley Sarbanes Oxley: Principales secciones">
            <a:extLst>
              <a:ext uri="{FF2B5EF4-FFF2-40B4-BE49-F238E27FC236}">
                <a16:creationId xmlns:a16="http://schemas.microsoft.com/office/drawing/2014/main" id="{C0B935C1-0889-4FDE-8D82-7EBA2CAB4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661" y="2636847"/>
            <a:ext cx="2399922" cy="2420493"/>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sox-matching-basics">
            <a:extLst>
              <a:ext uri="{FF2B5EF4-FFF2-40B4-BE49-F238E27FC236}">
                <a16:creationId xmlns:a16="http://schemas.microsoft.com/office/drawing/2014/main" id="{2DA7274E-5B49-4B89-B9CA-9CFF2E8609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150" y="2014750"/>
            <a:ext cx="7578649" cy="3966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6393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0E128-F4E6-41AF-9012-097F62B1F214}"/>
              </a:ext>
            </a:extLst>
          </p:cNvPr>
          <p:cNvSpPr>
            <a:spLocks noGrp="1"/>
          </p:cNvSpPr>
          <p:nvPr>
            <p:ph type="title"/>
          </p:nvPr>
        </p:nvSpPr>
        <p:spPr>
          <a:xfrm>
            <a:off x="392965" y="761420"/>
            <a:ext cx="9121149" cy="590931"/>
          </a:xfrm>
        </p:spPr>
        <p:txBody>
          <a:bodyPr/>
          <a:lstStyle/>
          <a:p>
            <a:r>
              <a:rPr lang="es-ES" dirty="0"/>
              <a:t>Principios de regulación internacional</a:t>
            </a:r>
            <a:endParaRPr lang="es-CO" dirty="0"/>
          </a:p>
        </p:txBody>
      </p:sp>
      <p:sp>
        <p:nvSpPr>
          <p:cNvPr id="3" name="Marcador de número de diapositiva 2">
            <a:extLst>
              <a:ext uri="{FF2B5EF4-FFF2-40B4-BE49-F238E27FC236}">
                <a16:creationId xmlns:a16="http://schemas.microsoft.com/office/drawing/2014/main" id="{5D2E22AB-4A66-4587-8822-8F817B970CAB}"/>
              </a:ext>
            </a:extLst>
          </p:cNvPr>
          <p:cNvSpPr>
            <a:spLocks noGrp="1"/>
          </p:cNvSpPr>
          <p:nvPr>
            <p:ph type="sldNum" sz="quarter" idx="11"/>
          </p:nvPr>
        </p:nvSpPr>
        <p:spPr/>
        <p:txBody>
          <a:bodyPr/>
          <a:lstStyle/>
          <a:p>
            <a:fld id="{B560BBA4-C6AF-C845-8405-0D878B5989B4}" type="slidenum">
              <a:rPr lang="es-CO" smtClean="0"/>
              <a:pPr/>
              <a:t>24</a:t>
            </a:fld>
            <a:endParaRPr lang="es-CO"/>
          </a:p>
        </p:txBody>
      </p:sp>
      <p:sp>
        <p:nvSpPr>
          <p:cNvPr id="4" name="Marcador de contenido 4">
            <a:extLst>
              <a:ext uri="{FF2B5EF4-FFF2-40B4-BE49-F238E27FC236}">
                <a16:creationId xmlns:a16="http://schemas.microsoft.com/office/drawing/2014/main" id="{A0BB97A8-DAD8-439F-BCF7-D2F4F8800CB6}"/>
              </a:ext>
            </a:extLst>
          </p:cNvPr>
          <p:cNvSpPr txBox="1">
            <a:spLocks/>
          </p:cNvSpPr>
          <p:nvPr/>
        </p:nvSpPr>
        <p:spPr>
          <a:xfrm>
            <a:off x="994229" y="1770567"/>
            <a:ext cx="10870300" cy="4326013"/>
          </a:xfrm>
          <a:prstGeom prst="rect">
            <a:avLst/>
          </a:prstGeom>
        </p:spPr>
        <p:txBody>
          <a:bodyPr>
            <a:normAutofit/>
          </a:bodyPr>
          <a:lstStyle>
            <a:lvl1pPr marL="0" indent="0" algn="l" defTabSz="914400" rtl="0" eaLnBrk="1" latinLnBrk="0" hangingPunct="1">
              <a:lnSpc>
                <a:spcPts val="2080"/>
              </a:lnSpc>
              <a:spcBef>
                <a:spcPts val="1000"/>
              </a:spcBef>
              <a:buClr>
                <a:schemeClr val="tx2"/>
              </a:buClr>
              <a:buFont typeface="Arial" panose="020B0604020202020204" pitchFamily="34" charset="0"/>
              <a:buNone/>
              <a:defRPr sz="16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Font typeface="Arial" panose="020B0604020202020204" pitchFamily="34" charset="0"/>
              <a:buChar char="•"/>
            </a:pPr>
            <a:endParaRPr lang="es-CO" sz="2800" dirty="0">
              <a:latin typeface="+mn-lt"/>
            </a:endParaRPr>
          </a:p>
        </p:txBody>
      </p:sp>
      <p:sp>
        <p:nvSpPr>
          <p:cNvPr id="5" name="CuadroTexto 4">
            <a:extLst>
              <a:ext uri="{FF2B5EF4-FFF2-40B4-BE49-F238E27FC236}">
                <a16:creationId xmlns:a16="http://schemas.microsoft.com/office/drawing/2014/main" id="{9A4A807F-6CFE-4871-912F-9F3CDD80DECE}"/>
              </a:ext>
            </a:extLst>
          </p:cNvPr>
          <p:cNvSpPr txBox="1"/>
          <p:nvPr/>
        </p:nvSpPr>
        <p:spPr>
          <a:xfrm>
            <a:off x="1656585" y="6014944"/>
            <a:ext cx="8878829" cy="646331"/>
          </a:xfrm>
          <a:prstGeom prst="rect">
            <a:avLst/>
          </a:prstGeom>
          <a:noFill/>
        </p:spPr>
        <p:txBody>
          <a:bodyPr wrap="square" rtlCol="0">
            <a:spAutoFit/>
          </a:bodyPr>
          <a:lstStyle/>
          <a:p>
            <a:r>
              <a:rPr lang="en-US" b="0" i="0" dirty="0">
                <a:solidFill>
                  <a:srgbClr val="4D5156"/>
                </a:solidFill>
                <a:effectLst/>
                <a:latin typeface="arial" panose="020B0604020202020204" pitchFamily="34" charset="0"/>
              </a:rPr>
              <a:t>The General Data Protection Regulation is a regulation in EU law on data protection and privacy in the European Union and the European Economic Area.</a:t>
            </a:r>
            <a:endParaRPr lang="es-CO" dirty="0"/>
          </a:p>
        </p:txBody>
      </p:sp>
      <p:pic>
        <p:nvPicPr>
          <p:cNvPr id="19458" name="Picture 2" descr="Curriculum and GDPR: everything you need to know - rockaquajays.biz">
            <a:extLst>
              <a:ext uri="{FF2B5EF4-FFF2-40B4-BE49-F238E27FC236}">
                <a16:creationId xmlns:a16="http://schemas.microsoft.com/office/drawing/2014/main" id="{A3812BFD-5547-4E1E-8648-393FCB3462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6585" y="1668168"/>
            <a:ext cx="8487103" cy="4240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60745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2BC4EB8-2356-49FD-9538-051C29808040}"/>
              </a:ext>
            </a:extLst>
          </p:cNvPr>
          <p:cNvSpPr>
            <a:spLocks noGrp="1"/>
          </p:cNvSpPr>
          <p:nvPr>
            <p:ph type="sldNum" sz="quarter" idx="2"/>
          </p:nvPr>
        </p:nvSpPr>
        <p:spPr/>
        <p:txBody>
          <a:bodyPr/>
          <a:lstStyle/>
          <a:p>
            <a:fld id="{86CB4B4D-7CA3-9044-876B-883B54F8677D}" type="slidenum">
              <a:rPr lang="es-CO" smtClean="0"/>
              <a:t>25</a:t>
            </a:fld>
            <a:endParaRPr lang="es-CO"/>
          </a:p>
        </p:txBody>
      </p:sp>
      <p:pic>
        <p:nvPicPr>
          <p:cNvPr id="20482" name="Picture 2" descr="What is HIPAA Compliance?">
            <a:extLst>
              <a:ext uri="{FF2B5EF4-FFF2-40B4-BE49-F238E27FC236}">
                <a16:creationId xmlns:a16="http://schemas.microsoft.com/office/drawing/2014/main" id="{8C5C2CBD-8506-4221-97E6-4DAD28AE3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363060"/>
            <a:ext cx="95250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93951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E9508DF-6B31-449F-AD1D-ACB8BCC14CBE}"/>
              </a:ext>
            </a:extLst>
          </p:cNvPr>
          <p:cNvSpPr>
            <a:spLocks noGrp="1"/>
          </p:cNvSpPr>
          <p:nvPr>
            <p:ph type="sldNum" sz="quarter" idx="2"/>
          </p:nvPr>
        </p:nvSpPr>
        <p:spPr/>
        <p:txBody>
          <a:bodyPr/>
          <a:lstStyle/>
          <a:p>
            <a:fld id="{86CB4B4D-7CA3-9044-876B-883B54F8677D}" type="slidenum">
              <a:rPr lang="es-CO" smtClean="0"/>
              <a:t>26</a:t>
            </a:fld>
            <a:endParaRPr lang="es-CO"/>
          </a:p>
        </p:txBody>
      </p:sp>
      <p:pic>
        <p:nvPicPr>
          <p:cNvPr id="21506" name="Picture 2" descr="What is PCI DSS | Compliance Levels, Certification &amp; Requirements | Imperva">
            <a:extLst>
              <a:ext uri="{FF2B5EF4-FFF2-40B4-BE49-F238E27FC236}">
                <a16:creationId xmlns:a16="http://schemas.microsoft.com/office/drawing/2014/main" id="{6F682873-2690-4901-B00C-80FE4FDC3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7736" y="631114"/>
            <a:ext cx="6201644" cy="2284816"/>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Qué es PCI DSS? - PCI HispanoPCI Hispano">
            <a:extLst>
              <a:ext uri="{FF2B5EF4-FFF2-40B4-BE49-F238E27FC236}">
                <a16:creationId xmlns:a16="http://schemas.microsoft.com/office/drawing/2014/main" id="{54244908-7D03-4251-B5C6-F002A2BEA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871" y="1862795"/>
            <a:ext cx="3857625" cy="3857625"/>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a:extLst>
              <a:ext uri="{FF2B5EF4-FFF2-40B4-BE49-F238E27FC236}">
                <a16:creationId xmlns:a16="http://schemas.microsoft.com/office/drawing/2014/main" id="{35DA8FBF-47C3-498C-AF4C-81D45C9A83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5391" y="3000375"/>
            <a:ext cx="5904528" cy="38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70029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a:extLst>
              <a:ext uri="{FF2B5EF4-FFF2-40B4-BE49-F238E27FC236}">
                <a16:creationId xmlns:a16="http://schemas.microsoft.com/office/drawing/2014/main" id="{65C11202-5842-47BD-A3C4-0BCE8112F949}"/>
              </a:ext>
            </a:extLst>
          </p:cNvPr>
          <p:cNvSpPr>
            <a:spLocks noGrp="1"/>
          </p:cNvSpPr>
          <p:nvPr>
            <p:ph idx="1"/>
          </p:nvPr>
        </p:nvSpPr>
        <p:spPr>
          <a:xfrm>
            <a:off x="994229" y="1770567"/>
            <a:ext cx="10870300" cy="4326013"/>
          </a:xfrm>
        </p:spPr>
        <p:txBody>
          <a:bodyPr>
            <a:normAutofit fontScale="92500" lnSpcReduction="10000"/>
          </a:bodyPr>
          <a:lstStyle/>
          <a:p>
            <a:pPr>
              <a:lnSpc>
                <a:spcPct val="100000"/>
              </a:lnSpc>
            </a:pPr>
            <a:r>
              <a:rPr lang="es-CO" sz="2800" b="1" i="0" dirty="0">
                <a:solidFill>
                  <a:srgbClr val="202124"/>
                </a:solidFill>
                <a:effectLst/>
                <a:latin typeface="+mn-lt"/>
              </a:rPr>
              <a:t>Ley</a:t>
            </a:r>
            <a:r>
              <a:rPr lang="es-CO" sz="2800" b="0" i="0" dirty="0">
                <a:solidFill>
                  <a:srgbClr val="202124"/>
                </a:solidFill>
                <a:effectLst/>
                <a:latin typeface="+mn-lt"/>
              </a:rPr>
              <a:t> 1273 de 2009. </a:t>
            </a:r>
            <a:r>
              <a:rPr lang="es-ES" sz="2800" b="0" i="0" dirty="0">
                <a:solidFill>
                  <a:srgbClr val="202124"/>
                </a:solidFill>
                <a:effectLst/>
                <a:latin typeface="+mn-lt"/>
              </a:rPr>
              <a:t>Por medio de la cual se crea un nuevo bien jurídico tutelado denominado “de la protección de la </a:t>
            </a:r>
            <a:r>
              <a:rPr lang="es-ES" sz="2800" b="1" i="0" dirty="0">
                <a:solidFill>
                  <a:srgbClr val="202124"/>
                </a:solidFill>
                <a:effectLst/>
                <a:latin typeface="+mn-lt"/>
              </a:rPr>
              <a:t>información</a:t>
            </a:r>
            <a:r>
              <a:rPr lang="es-ES" sz="2800" b="0" i="0" dirty="0">
                <a:solidFill>
                  <a:srgbClr val="202124"/>
                </a:solidFill>
                <a:effectLst/>
                <a:latin typeface="+mn-lt"/>
              </a:rPr>
              <a:t> y de los datos”</a:t>
            </a:r>
          </a:p>
          <a:p>
            <a:pPr>
              <a:lnSpc>
                <a:spcPct val="100000"/>
              </a:lnSpc>
            </a:pPr>
            <a:r>
              <a:rPr lang="es-ES" sz="2800" dirty="0">
                <a:latin typeface="+mn-lt"/>
              </a:rPr>
              <a:t>Ley 1032 de 2006, por el cual se dictan disposiciones generales del Habeas Data y se regula el manejo de la información contenida en base de datos personales.</a:t>
            </a:r>
            <a:endParaRPr lang="es-ES" sz="2800" dirty="0">
              <a:solidFill>
                <a:srgbClr val="202124"/>
              </a:solidFill>
              <a:latin typeface="+mn-lt"/>
            </a:endParaRPr>
          </a:p>
          <a:p>
            <a:pPr>
              <a:lnSpc>
                <a:spcPct val="100000"/>
              </a:lnSpc>
            </a:pPr>
            <a:r>
              <a:rPr lang="es-ES" sz="2800" dirty="0">
                <a:latin typeface="+mn-lt"/>
              </a:rPr>
              <a:t>Ley 1266 de 2007, por la cual se dictan disposiciones generales del Habeas Data y se regula el manejo de la información contenida en base de datos personales.</a:t>
            </a:r>
            <a:endParaRPr lang="es-ES" sz="2800" dirty="0">
              <a:solidFill>
                <a:srgbClr val="202124"/>
              </a:solidFill>
              <a:latin typeface="+mn-lt"/>
            </a:endParaRPr>
          </a:p>
          <a:p>
            <a:pPr>
              <a:lnSpc>
                <a:spcPct val="100000"/>
              </a:lnSpc>
            </a:pPr>
            <a:r>
              <a:rPr lang="es-ES" sz="2800" dirty="0">
                <a:latin typeface="+mn-lt"/>
              </a:rPr>
              <a:t>Ley 1273 de 2009, "Delitos Informáticos" protección de la información y los datos.</a:t>
            </a:r>
            <a:endParaRPr lang="es-ES" sz="2800" dirty="0">
              <a:solidFill>
                <a:srgbClr val="202124"/>
              </a:solidFill>
              <a:latin typeface="+mn-lt"/>
            </a:endParaRPr>
          </a:p>
          <a:p>
            <a:pPr>
              <a:lnSpc>
                <a:spcPct val="100000"/>
              </a:lnSpc>
            </a:pPr>
            <a:r>
              <a:rPr lang="es-ES" sz="2800" dirty="0">
                <a:latin typeface="+mn-lt"/>
              </a:rPr>
              <a:t>Ley 1581 de 2012, "Protección de Datos Personales".</a:t>
            </a:r>
            <a:endParaRPr lang="es-ES" sz="2800" dirty="0">
              <a:solidFill>
                <a:srgbClr val="202124"/>
              </a:solidFill>
              <a:latin typeface="+mn-lt"/>
            </a:endParaRPr>
          </a:p>
          <a:p>
            <a:pPr>
              <a:lnSpc>
                <a:spcPct val="100000"/>
              </a:lnSpc>
            </a:pPr>
            <a:r>
              <a:rPr lang="es-ES" sz="2800" dirty="0">
                <a:latin typeface="+mn-lt"/>
              </a:rPr>
              <a:t>Ley 1341 de 2009. “Tecnologías de la Información y aplicación de seguridad”. </a:t>
            </a:r>
            <a:endParaRPr lang="es-CO" sz="2800" dirty="0">
              <a:latin typeface="+mn-lt"/>
            </a:endParaRPr>
          </a:p>
        </p:txBody>
      </p:sp>
      <p:sp>
        <p:nvSpPr>
          <p:cNvPr id="4" name="Título 3">
            <a:extLst>
              <a:ext uri="{FF2B5EF4-FFF2-40B4-BE49-F238E27FC236}">
                <a16:creationId xmlns:a16="http://schemas.microsoft.com/office/drawing/2014/main" id="{43214292-9634-436A-B728-82D29189FA46}"/>
              </a:ext>
            </a:extLst>
          </p:cNvPr>
          <p:cNvSpPr>
            <a:spLocks noGrp="1"/>
          </p:cNvSpPr>
          <p:nvPr>
            <p:ph type="title"/>
          </p:nvPr>
        </p:nvSpPr>
        <p:spPr>
          <a:xfrm>
            <a:off x="994229" y="761420"/>
            <a:ext cx="8519885" cy="590931"/>
          </a:xfrm>
        </p:spPr>
        <p:txBody>
          <a:bodyPr/>
          <a:lstStyle/>
          <a:p>
            <a:r>
              <a:rPr lang="es-ES" dirty="0"/>
              <a:t>Leyes en </a:t>
            </a:r>
            <a:r>
              <a:rPr lang="es-ES" dirty="0" err="1"/>
              <a:t>colombia</a:t>
            </a:r>
            <a:endParaRPr lang="es-CO" dirty="0"/>
          </a:p>
        </p:txBody>
      </p:sp>
      <p:sp>
        <p:nvSpPr>
          <p:cNvPr id="2" name="Marcador de pie de página 1">
            <a:extLst>
              <a:ext uri="{FF2B5EF4-FFF2-40B4-BE49-F238E27FC236}">
                <a16:creationId xmlns:a16="http://schemas.microsoft.com/office/drawing/2014/main" id="{7B4650A2-7B1C-44F3-8F81-CE3045128945}"/>
              </a:ext>
            </a:extLst>
          </p:cNvPr>
          <p:cNvSpPr>
            <a:spLocks noGrp="1"/>
          </p:cNvSpPr>
          <p:nvPr>
            <p:ph type="ftr" sz="quarter" idx="4294967295"/>
          </p:nvPr>
        </p:nvSpPr>
        <p:spPr>
          <a:xfrm>
            <a:off x="7153275" y="6392863"/>
            <a:ext cx="5038725" cy="365125"/>
          </a:xfrm>
          <a:prstGeom prst="rect">
            <a:avLst/>
          </a:prstGeom>
        </p:spPr>
        <p:txBody>
          <a:bodyPr/>
          <a:lstStyle/>
          <a:p>
            <a:r>
              <a:rPr lang="es-CO"/>
              <a:t>© TODOS LOS DERECHOS RESERVADOS POR FUNDACIÓN UNIVERSITARIA COMPENSAR</a:t>
            </a:r>
          </a:p>
        </p:txBody>
      </p:sp>
      <p:sp>
        <p:nvSpPr>
          <p:cNvPr id="3" name="Marcador de número de diapositiva 2">
            <a:extLst>
              <a:ext uri="{FF2B5EF4-FFF2-40B4-BE49-F238E27FC236}">
                <a16:creationId xmlns:a16="http://schemas.microsoft.com/office/drawing/2014/main" id="{12DB8BBF-445A-42BC-BC1C-F8A9BEF5AEF8}"/>
              </a:ext>
            </a:extLst>
          </p:cNvPr>
          <p:cNvSpPr>
            <a:spLocks noGrp="1"/>
          </p:cNvSpPr>
          <p:nvPr>
            <p:ph type="sldNum" sz="quarter" idx="4294967295"/>
          </p:nvPr>
        </p:nvSpPr>
        <p:spPr>
          <a:xfrm>
            <a:off x="11177588" y="6438900"/>
            <a:ext cx="1014412" cy="282575"/>
          </a:xfrm>
          <a:prstGeom prst="roundRect">
            <a:avLst>
              <a:gd name="adj" fmla="val 50000"/>
            </a:avLst>
          </a:prstGeom>
        </p:spPr>
        <p:txBody>
          <a:bodyPr/>
          <a:lstStyle/>
          <a:p>
            <a:fld id="{B560BBA4-C6AF-C845-8405-0D878B5989B4}" type="slidenum">
              <a:rPr lang="es-CO" smtClean="0"/>
              <a:pPr/>
              <a:t>27</a:t>
            </a:fld>
            <a:endParaRPr lang="es-CO"/>
          </a:p>
        </p:txBody>
      </p:sp>
    </p:spTree>
    <p:extLst>
      <p:ext uri="{BB962C8B-B14F-4D97-AF65-F5344CB8AC3E}">
        <p14:creationId xmlns:p14="http://schemas.microsoft.com/office/powerpoint/2010/main" val="311776209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a:extLst>
              <a:ext uri="{FF2B5EF4-FFF2-40B4-BE49-F238E27FC236}">
                <a16:creationId xmlns:a16="http://schemas.microsoft.com/office/drawing/2014/main" id="{65C11202-5842-47BD-A3C4-0BCE8112F949}"/>
              </a:ext>
            </a:extLst>
          </p:cNvPr>
          <p:cNvSpPr>
            <a:spLocks noGrp="1"/>
          </p:cNvSpPr>
          <p:nvPr>
            <p:ph idx="1"/>
          </p:nvPr>
        </p:nvSpPr>
        <p:spPr>
          <a:xfrm>
            <a:off x="994229" y="1770567"/>
            <a:ext cx="10870300" cy="4326013"/>
          </a:xfrm>
        </p:spPr>
        <p:txBody>
          <a:bodyPr>
            <a:normAutofit/>
          </a:bodyPr>
          <a:lstStyle/>
          <a:p>
            <a:pPr>
              <a:lnSpc>
                <a:spcPct val="100000"/>
              </a:lnSpc>
            </a:pPr>
            <a:r>
              <a:rPr lang="es-ES" sz="3600" b="0" i="0" dirty="0">
                <a:solidFill>
                  <a:srgbClr val="202124"/>
                </a:solidFill>
                <a:effectLst/>
                <a:latin typeface="arial" panose="020B0604020202020204" pitchFamily="34" charset="0"/>
              </a:rPr>
              <a:t>El derecho de </a:t>
            </a:r>
            <a:r>
              <a:rPr lang="es-ES" sz="3600" b="1" i="0" dirty="0">
                <a:solidFill>
                  <a:srgbClr val="202124"/>
                </a:solidFill>
                <a:effectLst/>
                <a:latin typeface="arial" panose="020B0604020202020204" pitchFamily="34" charset="0"/>
              </a:rPr>
              <a:t>hábeas data</a:t>
            </a:r>
            <a:r>
              <a:rPr lang="es-ES" sz="3600" b="0" i="0" dirty="0">
                <a:solidFill>
                  <a:srgbClr val="202124"/>
                </a:solidFill>
                <a:effectLst/>
                <a:latin typeface="arial" panose="020B0604020202020204" pitchFamily="34" charset="0"/>
              </a:rPr>
              <a:t> es aquel que tiene toda persona de conocer, actualizar y rectificar la información que se haya recogido sobre ella en archivos y bancos de datos de naturaleza pública o privada</a:t>
            </a:r>
            <a:endParaRPr lang="es-CO" sz="3600" dirty="0"/>
          </a:p>
        </p:txBody>
      </p:sp>
      <p:sp>
        <p:nvSpPr>
          <p:cNvPr id="4" name="Título 3">
            <a:extLst>
              <a:ext uri="{FF2B5EF4-FFF2-40B4-BE49-F238E27FC236}">
                <a16:creationId xmlns:a16="http://schemas.microsoft.com/office/drawing/2014/main" id="{43214292-9634-436A-B728-82D29189FA46}"/>
              </a:ext>
            </a:extLst>
          </p:cNvPr>
          <p:cNvSpPr>
            <a:spLocks noGrp="1"/>
          </p:cNvSpPr>
          <p:nvPr>
            <p:ph type="title"/>
          </p:nvPr>
        </p:nvSpPr>
        <p:spPr>
          <a:xfrm>
            <a:off x="994229" y="761420"/>
            <a:ext cx="8519885" cy="590931"/>
          </a:xfrm>
        </p:spPr>
        <p:txBody>
          <a:bodyPr/>
          <a:lstStyle/>
          <a:p>
            <a:r>
              <a:rPr lang="es-ES" dirty="0"/>
              <a:t>Habeas data</a:t>
            </a:r>
            <a:endParaRPr lang="es-CO" dirty="0"/>
          </a:p>
        </p:txBody>
      </p:sp>
      <p:sp>
        <p:nvSpPr>
          <p:cNvPr id="2" name="Marcador de pie de página 1">
            <a:extLst>
              <a:ext uri="{FF2B5EF4-FFF2-40B4-BE49-F238E27FC236}">
                <a16:creationId xmlns:a16="http://schemas.microsoft.com/office/drawing/2014/main" id="{7B4650A2-7B1C-44F3-8F81-CE3045128945}"/>
              </a:ext>
            </a:extLst>
          </p:cNvPr>
          <p:cNvSpPr>
            <a:spLocks noGrp="1"/>
          </p:cNvSpPr>
          <p:nvPr>
            <p:ph type="ftr" sz="quarter" idx="4294967295"/>
          </p:nvPr>
        </p:nvSpPr>
        <p:spPr>
          <a:xfrm>
            <a:off x="7153275" y="6392863"/>
            <a:ext cx="5038725" cy="365125"/>
          </a:xfrm>
          <a:prstGeom prst="rect">
            <a:avLst/>
          </a:prstGeom>
        </p:spPr>
        <p:txBody>
          <a:bodyPr/>
          <a:lstStyle/>
          <a:p>
            <a:r>
              <a:rPr lang="es-CO"/>
              <a:t>© TODOS LOS DERECHOS RESERVADOS POR FUNDACIÓN UNIVERSITARIA COMPENSAR</a:t>
            </a:r>
          </a:p>
        </p:txBody>
      </p:sp>
      <p:sp>
        <p:nvSpPr>
          <p:cNvPr id="3" name="Marcador de número de diapositiva 2">
            <a:extLst>
              <a:ext uri="{FF2B5EF4-FFF2-40B4-BE49-F238E27FC236}">
                <a16:creationId xmlns:a16="http://schemas.microsoft.com/office/drawing/2014/main" id="{12DB8BBF-445A-42BC-BC1C-F8A9BEF5AEF8}"/>
              </a:ext>
            </a:extLst>
          </p:cNvPr>
          <p:cNvSpPr>
            <a:spLocks noGrp="1"/>
          </p:cNvSpPr>
          <p:nvPr>
            <p:ph type="sldNum" sz="quarter" idx="4294967295"/>
          </p:nvPr>
        </p:nvSpPr>
        <p:spPr>
          <a:xfrm>
            <a:off x="11177588" y="6438900"/>
            <a:ext cx="1014412" cy="282575"/>
          </a:xfrm>
          <a:prstGeom prst="roundRect">
            <a:avLst>
              <a:gd name="adj" fmla="val 50000"/>
            </a:avLst>
          </a:prstGeom>
        </p:spPr>
        <p:txBody>
          <a:bodyPr/>
          <a:lstStyle/>
          <a:p>
            <a:fld id="{B560BBA4-C6AF-C845-8405-0D878B5989B4}" type="slidenum">
              <a:rPr lang="es-CO" smtClean="0"/>
              <a:pPr/>
              <a:t>28</a:t>
            </a:fld>
            <a:endParaRPr lang="es-CO"/>
          </a:p>
        </p:txBody>
      </p:sp>
    </p:spTree>
    <p:extLst>
      <p:ext uri="{BB962C8B-B14F-4D97-AF65-F5344CB8AC3E}">
        <p14:creationId xmlns:p14="http://schemas.microsoft.com/office/powerpoint/2010/main" val="275009279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a:extLst>
              <a:ext uri="{FF2B5EF4-FFF2-40B4-BE49-F238E27FC236}">
                <a16:creationId xmlns:a16="http://schemas.microsoft.com/office/drawing/2014/main" id="{65C11202-5842-47BD-A3C4-0BCE8112F949}"/>
              </a:ext>
            </a:extLst>
          </p:cNvPr>
          <p:cNvSpPr>
            <a:spLocks noGrp="1"/>
          </p:cNvSpPr>
          <p:nvPr>
            <p:ph idx="1"/>
          </p:nvPr>
        </p:nvSpPr>
        <p:spPr>
          <a:xfrm>
            <a:off x="994229" y="1770567"/>
            <a:ext cx="10870300" cy="4326013"/>
          </a:xfrm>
        </p:spPr>
        <p:txBody>
          <a:bodyPr>
            <a:normAutofit/>
          </a:bodyPr>
          <a:lstStyle/>
          <a:p>
            <a:pPr>
              <a:lnSpc>
                <a:spcPct val="100000"/>
              </a:lnSpc>
            </a:pPr>
            <a:endParaRPr lang="es-CO" sz="3600" dirty="0"/>
          </a:p>
        </p:txBody>
      </p:sp>
      <p:sp>
        <p:nvSpPr>
          <p:cNvPr id="4" name="Título 3">
            <a:extLst>
              <a:ext uri="{FF2B5EF4-FFF2-40B4-BE49-F238E27FC236}">
                <a16:creationId xmlns:a16="http://schemas.microsoft.com/office/drawing/2014/main" id="{43214292-9634-436A-B728-82D29189FA46}"/>
              </a:ext>
            </a:extLst>
          </p:cNvPr>
          <p:cNvSpPr>
            <a:spLocks noGrp="1"/>
          </p:cNvSpPr>
          <p:nvPr>
            <p:ph type="title"/>
          </p:nvPr>
        </p:nvSpPr>
        <p:spPr>
          <a:xfrm>
            <a:off x="994229" y="761420"/>
            <a:ext cx="8519885" cy="590931"/>
          </a:xfrm>
        </p:spPr>
        <p:txBody>
          <a:bodyPr/>
          <a:lstStyle/>
          <a:p>
            <a:r>
              <a:rPr lang="es-ES" dirty="0"/>
              <a:t>Delitos informáticos en Colombia</a:t>
            </a:r>
            <a:endParaRPr lang="es-CO" dirty="0"/>
          </a:p>
        </p:txBody>
      </p:sp>
      <p:sp>
        <p:nvSpPr>
          <p:cNvPr id="2" name="Marcador de pie de página 1">
            <a:extLst>
              <a:ext uri="{FF2B5EF4-FFF2-40B4-BE49-F238E27FC236}">
                <a16:creationId xmlns:a16="http://schemas.microsoft.com/office/drawing/2014/main" id="{7B4650A2-7B1C-44F3-8F81-CE3045128945}"/>
              </a:ext>
            </a:extLst>
          </p:cNvPr>
          <p:cNvSpPr>
            <a:spLocks noGrp="1"/>
          </p:cNvSpPr>
          <p:nvPr>
            <p:ph type="ftr" sz="quarter" idx="4294967295"/>
          </p:nvPr>
        </p:nvSpPr>
        <p:spPr>
          <a:xfrm>
            <a:off x="7153275" y="6392863"/>
            <a:ext cx="5038725" cy="365125"/>
          </a:xfrm>
          <a:prstGeom prst="rect">
            <a:avLst/>
          </a:prstGeom>
        </p:spPr>
        <p:txBody>
          <a:bodyPr/>
          <a:lstStyle/>
          <a:p>
            <a:r>
              <a:rPr lang="es-CO"/>
              <a:t>© TODOS LOS DERECHOS RESERVADOS POR FUNDACIÓN UNIVERSITARIA COMPENSAR</a:t>
            </a:r>
          </a:p>
        </p:txBody>
      </p:sp>
      <p:sp>
        <p:nvSpPr>
          <p:cNvPr id="3" name="Marcador de número de diapositiva 2">
            <a:extLst>
              <a:ext uri="{FF2B5EF4-FFF2-40B4-BE49-F238E27FC236}">
                <a16:creationId xmlns:a16="http://schemas.microsoft.com/office/drawing/2014/main" id="{12DB8BBF-445A-42BC-BC1C-F8A9BEF5AEF8}"/>
              </a:ext>
            </a:extLst>
          </p:cNvPr>
          <p:cNvSpPr>
            <a:spLocks noGrp="1"/>
          </p:cNvSpPr>
          <p:nvPr>
            <p:ph type="sldNum" sz="quarter" idx="4294967295"/>
          </p:nvPr>
        </p:nvSpPr>
        <p:spPr>
          <a:xfrm>
            <a:off x="11177588" y="6438900"/>
            <a:ext cx="1014412" cy="282575"/>
          </a:xfrm>
          <a:prstGeom prst="roundRect">
            <a:avLst>
              <a:gd name="adj" fmla="val 50000"/>
            </a:avLst>
          </a:prstGeom>
        </p:spPr>
        <p:txBody>
          <a:bodyPr/>
          <a:lstStyle/>
          <a:p>
            <a:fld id="{B560BBA4-C6AF-C845-8405-0D878B5989B4}" type="slidenum">
              <a:rPr lang="es-CO" smtClean="0"/>
              <a:pPr/>
              <a:t>29</a:t>
            </a:fld>
            <a:endParaRPr lang="es-CO"/>
          </a:p>
        </p:txBody>
      </p:sp>
      <p:pic>
        <p:nvPicPr>
          <p:cNvPr id="22530" name="Picture 2">
            <a:extLst>
              <a:ext uri="{FF2B5EF4-FFF2-40B4-BE49-F238E27FC236}">
                <a16:creationId xmlns:a16="http://schemas.microsoft.com/office/drawing/2014/main" id="{9D766491-2F08-4F8A-993B-74F559FEF0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541"/>
          <a:stretch/>
        </p:blipFill>
        <p:spPr bwMode="auto">
          <a:xfrm>
            <a:off x="1839229" y="1437451"/>
            <a:ext cx="7833408" cy="5420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064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esquinas redondeadas 11">
            <a:extLst>
              <a:ext uri="{FF2B5EF4-FFF2-40B4-BE49-F238E27FC236}">
                <a16:creationId xmlns:a16="http://schemas.microsoft.com/office/drawing/2014/main" id="{6C07D922-7D6A-D241-8EF6-AA3F5F3EE9F0}"/>
              </a:ext>
            </a:extLst>
          </p:cNvPr>
          <p:cNvSpPr/>
          <p:nvPr/>
        </p:nvSpPr>
        <p:spPr>
          <a:xfrm>
            <a:off x="994229" y="968855"/>
            <a:ext cx="10303813" cy="52322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prstClr val="black"/>
                </a:solidFill>
                <a:effectLst/>
                <a:uLnTx/>
                <a:uFillTx/>
                <a:latin typeface="Calibri" panose="020F0502020204030204"/>
              </a:rPr>
              <a:t>Historia 1</a:t>
            </a:r>
            <a:endParaRPr lang="es-ES" sz="2800" b="1" dirty="0">
              <a:solidFill>
                <a:prstClr val="black"/>
              </a:solidFill>
              <a:latin typeface="Calibri" panose="020F0502020204030204"/>
            </a:endParaRPr>
          </a:p>
        </p:txBody>
      </p:sp>
      <p:sp>
        <p:nvSpPr>
          <p:cNvPr id="5" name="Rectángulo 4">
            <a:extLst>
              <a:ext uri="{FF2B5EF4-FFF2-40B4-BE49-F238E27FC236}">
                <a16:creationId xmlns:a16="http://schemas.microsoft.com/office/drawing/2014/main" id="{6EE44916-9FF8-F44C-8C02-4C82829A29AC}"/>
              </a:ext>
            </a:extLst>
          </p:cNvPr>
          <p:cNvSpPr/>
          <p:nvPr/>
        </p:nvSpPr>
        <p:spPr>
          <a:xfrm>
            <a:off x="835527" y="261573"/>
            <a:ext cx="4383836"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2800" b="1" dirty="0">
                <a:solidFill>
                  <a:srgbClr val="FF6501"/>
                </a:solidFill>
                <a:latin typeface="Calibri" panose="020F0502020204030204"/>
              </a:rPr>
              <a:t>ETL</a:t>
            </a:r>
            <a:endParaRPr kumimoji="0" lang="es-CO" sz="2800" b="1" i="0" u="none" strike="noStrike" kern="1200" cap="none" spc="0" normalizeH="0" baseline="0" noProof="0" dirty="0">
              <a:ln>
                <a:noFill/>
              </a:ln>
              <a:solidFill>
                <a:srgbClr val="FF6501"/>
              </a:solidFill>
              <a:effectLst/>
              <a:uLnTx/>
              <a:uFillTx/>
              <a:latin typeface="Calibri" panose="020F0502020204030204"/>
              <a:ea typeface="+mn-ea"/>
              <a:cs typeface="+mn-cs"/>
            </a:endParaRPr>
          </a:p>
        </p:txBody>
      </p:sp>
      <p:sp>
        <p:nvSpPr>
          <p:cNvPr id="6" name="Rectángulo 5">
            <a:extLst>
              <a:ext uri="{FF2B5EF4-FFF2-40B4-BE49-F238E27FC236}">
                <a16:creationId xmlns:a16="http://schemas.microsoft.com/office/drawing/2014/main" id="{B26367A3-3427-D846-91E4-10FEA09479CA}"/>
              </a:ext>
            </a:extLst>
          </p:cNvPr>
          <p:cNvSpPr/>
          <p:nvPr/>
        </p:nvSpPr>
        <p:spPr>
          <a:xfrm>
            <a:off x="736700" y="153955"/>
            <a:ext cx="98827" cy="738457"/>
          </a:xfrm>
          <a:prstGeom prst="rect">
            <a:avLst/>
          </a:prstGeom>
          <a:solidFill>
            <a:srgbClr val="FFA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Marcador de contenido 1"/>
          <p:cNvSpPr>
            <a:spLocks noGrp="1"/>
          </p:cNvSpPr>
          <p:nvPr>
            <p:ph idx="1"/>
          </p:nvPr>
        </p:nvSpPr>
        <p:spPr>
          <a:xfrm>
            <a:off x="994229" y="1850949"/>
            <a:ext cx="10303813" cy="4326013"/>
          </a:xfrm>
        </p:spPr>
        <p:txBody>
          <a:bodyPr>
            <a:normAutofit/>
          </a:bodyPr>
          <a:lstStyle/>
          <a:p>
            <a:pPr algn="just">
              <a:lnSpc>
                <a:spcPct val="100000"/>
              </a:lnSpc>
            </a:pPr>
            <a:r>
              <a:rPr lang="es-ES" sz="3600" dirty="0">
                <a:latin typeface="+mn-lt"/>
              </a:rPr>
              <a:t>Como un estudiante de la especialización quiero conocer los aspectos de seguridad de data.</a:t>
            </a:r>
            <a:endParaRPr lang="es-CO" sz="3600" dirty="0">
              <a:latin typeface="+mn-lt"/>
            </a:endParaRPr>
          </a:p>
        </p:txBody>
      </p:sp>
    </p:spTree>
    <p:extLst>
      <p:ext uri="{BB962C8B-B14F-4D97-AF65-F5344CB8AC3E}">
        <p14:creationId xmlns:p14="http://schemas.microsoft.com/office/powerpoint/2010/main" val="315800603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a:extLst>
              <a:ext uri="{FF2B5EF4-FFF2-40B4-BE49-F238E27FC236}">
                <a16:creationId xmlns:a16="http://schemas.microsoft.com/office/drawing/2014/main" id="{65C11202-5842-47BD-A3C4-0BCE8112F949}"/>
              </a:ext>
            </a:extLst>
          </p:cNvPr>
          <p:cNvSpPr>
            <a:spLocks noGrp="1"/>
          </p:cNvSpPr>
          <p:nvPr>
            <p:ph idx="1"/>
          </p:nvPr>
        </p:nvSpPr>
        <p:spPr>
          <a:xfrm>
            <a:off x="994229" y="1770567"/>
            <a:ext cx="10870300" cy="4326013"/>
          </a:xfrm>
        </p:spPr>
        <p:txBody>
          <a:bodyPr>
            <a:normAutofit/>
          </a:bodyPr>
          <a:lstStyle/>
          <a:p>
            <a:pPr>
              <a:lnSpc>
                <a:spcPct val="100000"/>
              </a:lnSpc>
            </a:pPr>
            <a:endParaRPr lang="es-CO" sz="3600" dirty="0"/>
          </a:p>
        </p:txBody>
      </p:sp>
      <p:sp>
        <p:nvSpPr>
          <p:cNvPr id="4" name="Título 3">
            <a:extLst>
              <a:ext uri="{FF2B5EF4-FFF2-40B4-BE49-F238E27FC236}">
                <a16:creationId xmlns:a16="http://schemas.microsoft.com/office/drawing/2014/main" id="{43214292-9634-436A-B728-82D29189FA46}"/>
              </a:ext>
            </a:extLst>
          </p:cNvPr>
          <p:cNvSpPr>
            <a:spLocks noGrp="1"/>
          </p:cNvSpPr>
          <p:nvPr>
            <p:ph type="title"/>
          </p:nvPr>
        </p:nvSpPr>
        <p:spPr>
          <a:xfrm>
            <a:off x="994229" y="761420"/>
            <a:ext cx="8519885" cy="590931"/>
          </a:xfrm>
        </p:spPr>
        <p:txBody>
          <a:bodyPr/>
          <a:lstStyle/>
          <a:p>
            <a:r>
              <a:rPr lang="es-ES" dirty="0"/>
              <a:t>Delitos informáticos en Colombia</a:t>
            </a:r>
            <a:endParaRPr lang="es-CO" dirty="0"/>
          </a:p>
        </p:txBody>
      </p:sp>
      <p:sp>
        <p:nvSpPr>
          <p:cNvPr id="2" name="Marcador de pie de página 1">
            <a:extLst>
              <a:ext uri="{FF2B5EF4-FFF2-40B4-BE49-F238E27FC236}">
                <a16:creationId xmlns:a16="http://schemas.microsoft.com/office/drawing/2014/main" id="{7B4650A2-7B1C-44F3-8F81-CE3045128945}"/>
              </a:ext>
            </a:extLst>
          </p:cNvPr>
          <p:cNvSpPr>
            <a:spLocks noGrp="1"/>
          </p:cNvSpPr>
          <p:nvPr>
            <p:ph type="ftr" sz="quarter" idx="4294967295"/>
          </p:nvPr>
        </p:nvSpPr>
        <p:spPr>
          <a:xfrm>
            <a:off x="7153275" y="6392863"/>
            <a:ext cx="5038725" cy="365125"/>
          </a:xfrm>
          <a:prstGeom prst="rect">
            <a:avLst/>
          </a:prstGeom>
        </p:spPr>
        <p:txBody>
          <a:bodyPr/>
          <a:lstStyle/>
          <a:p>
            <a:r>
              <a:rPr lang="es-CO"/>
              <a:t>© TODOS LOS DERECHOS RESERVADOS POR FUNDACIÓN UNIVERSITARIA COMPENSAR</a:t>
            </a:r>
          </a:p>
        </p:txBody>
      </p:sp>
      <p:sp>
        <p:nvSpPr>
          <p:cNvPr id="3" name="Marcador de número de diapositiva 2">
            <a:extLst>
              <a:ext uri="{FF2B5EF4-FFF2-40B4-BE49-F238E27FC236}">
                <a16:creationId xmlns:a16="http://schemas.microsoft.com/office/drawing/2014/main" id="{12DB8BBF-445A-42BC-BC1C-F8A9BEF5AEF8}"/>
              </a:ext>
            </a:extLst>
          </p:cNvPr>
          <p:cNvSpPr>
            <a:spLocks noGrp="1"/>
          </p:cNvSpPr>
          <p:nvPr>
            <p:ph type="sldNum" sz="quarter" idx="4294967295"/>
          </p:nvPr>
        </p:nvSpPr>
        <p:spPr>
          <a:xfrm>
            <a:off x="11177588" y="6438900"/>
            <a:ext cx="1014412" cy="282575"/>
          </a:xfrm>
          <a:prstGeom prst="roundRect">
            <a:avLst>
              <a:gd name="adj" fmla="val 50000"/>
            </a:avLst>
          </a:prstGeom>
        </p:spPr>
        <p:txBody>
          <a:bodyPr/>
          <a:lstStyle/>
          <a:p>
            <a:fld id="{B560BBA4-C6AF-C845-8405-0D878B5989B4}" type="slidenum">
              <a:rPr lang="es-CO" smtClean="0"/>
              <a:pPr/>
              <a:t>30</a:t>
            </a:fld>
            <a:endParaRPr lang="es-CO"/>
          </a:p>
        </p:txBody>
      </p:sp>
      <p:pic>
        <p:nvPicPr>
          <p:cNvPr id="7" name="Picture 2">
            <a:extLst>
              <a:ext uri="{FF2B5EF4-FFF2-40B4-BE49-F238E27FC236}">
                <a16:creationId xmlns:a16="http://schemas.microsoft.com/office/drawing/2014/main" id="{246DD025-4834-4FA1-97C9-4FBAE7528E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072"/>
          <a:stretch/>
        </p:blipFill>
        <p:spPr bwMode="auto">
          <a:xfrm>
            <a:off x="3052984" y="1770567"/>
            <a:ext cx="6461130" cy="510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40979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B2679A1A-AA1D-40B0-AA6C-73977C596423}"/>
              </a:ext>
            </a:extLst>
          </p:cNvPr>
          <p:cNvSpPr>
            <a:spLocks noGrp="1"/>
          </p:cNvSpPr>
          <p:nvPr>
            <p:ph idx="1"/>
          </p:nvPr>
        </p:nvSpPr>
        <p:spPr/>
        <p:txBody>
          <a:bodyPr/>
          <a:lstStyle/>
          <a:p>
            <a:pPr>
              <a:lnSpc>
                <a:spcPct val="100000"/>
              </a:lnSpc>
            </a:pPr>
            <a:r>
              <a:rPr lang="en-US" sz="3200" b="0" i="0" dirty="0">
                <a:solidFill>
                  <a:srgbClr val="171717"/>
                </a:solidFill>
                <a:effectLst/>
                <a:latin typeface="+mn-lt"/>
              </a:rPr>
              <a:t>two different organizations working together toward a common goal despite having some other potentially divergent interests</a:t>
            </a:r>
            <a:endParaRPr lang="es-ES" sz="3200" dirty="0">
              <a:latin typeface="+mn-lt"/>
            </a:endParaRPr>
          </a:p>
          <a:p>
            <a:endParaRPr lang="es-ES" dirty="0"/>
          </a:p>
        </p:txBody>
      </p:sp>
      <p:sp>
        <p:nvSpPr>
          <p:cNvPr id="3" name="Título 2">
            <a:extLst>
              <a:ext uri="{FF2B5EF4-FFF2-40B4-BE49-F238E27FC236}">
                <a16:creationId xmlns:a16="http://schemas.microsoft.com/office/drawing/2014/main" id="{6D643C93-62A3-4ED4-8FFB-C0FCB185E0A9}"/>
              </a:ext>
            </a:extLst>
          </p:cNvPr>
          <p:cNvSpPr>
            <a:spLocks noGrp="1"/>
          </p:cNvSpPr>
          <p:nvPr>
            <p:ph type="title"/>
          </p:nvPr>
        </p:nvSpPr>
        <p:spPr>
          <a:xfrm>
            <a:off x="994229" y="761420"/>
            <a:ext cx="8519885" cy="590931"/>
          </a:xfrm>
        </p:spPr>
        <p:txBody>
          <a:bodyPr/>
          <a:lstStyle/>
          <a:p>
            <a:r>
              <a:rPr lang="es-ES" dirty="0"/>
              <a:t>Trust </a:t>
            </a:r>
            <a:r>
              <a:rPr lang="es-ES" dirty="0" err="1"/>
              <a:t>but</a:t>
            </a:r>
            <a:r>
              <a:rPr lang="es-ES" dirty="0"/>
              <a:t> </a:t>
            </a:r>
            <a:r>
              <a:rPr lang="es-ES" dirty="0" err="1"/>
              <a:t>verify</a:t>
            </a:r>
            <a:endParaRPr lang="es-CO" dirty="0"/>
          </a:p>
        </p:txBody>
      </p:sp>
      <p:pic>
        <p:nvPicPr>
          <p:cNvPr id="5" name="Imagen 4">
            <a:extLst>
              <a:ext uri="{FF2B5EF4-FFF2-40B4-BE49-F238E27FC236}">
                <a16:creationId xmlns:a16="http://schemas.microsoft.com/office/drawing/2014/main" id="{3225B79D-666A-47D5-B5AE-9C9AAE266CD8}"/>
              </a:ext>
            </a:extLst>
          </p:cNvPr>
          <p:cNvPicPr>
            <a:picLocks noChangeAspect="1"/>
          </p:cNvPicPr>
          <p:nvPr/>
        </p:nvPicPr>
        <p:blipFill>
          <a:blip r:embed="rId2"/>
          <a:stretch>
            <a:fillRect/>
          </a:stretch>
        </p:blipFill>
        <p:spPr>
          <a:xfrm>
            <a:off x="5578029" y="3180570"/>
            <a:ext cx="6286500" cy="3105150"/>
          </a:xfrm>
          <a:prstGeom prst="rect">
            <a:avLst/>
          </a:prstGeom>
        </p:spPr>
      </p:pic>
      <p:sp>
        <p:nvSpPr>
          <p:cNvPr id="6" name="CuadroTexto 5">
            <a:extLst>
              <a:ext uri="{FF2B5EF4-FFF2-40B4-BE49-F238E27FC236}">
                <a16:creationId xmlns:a16="http://schemas.microsoft.com/office/drawing/2014/main" id="{90CD3955-7F8B-4157-9617-5E54B00338C9}"/>
              </a:ext>
            </a:extLst>
          </p:cNvPr>
          <p:cNvSpPr txBox="1"/>
          <p:nvPr/>
        </p:nvSpPr>
        <p:spPr>
          <a:xfrm>
            <a:off x="1109272" y="3429000"/>
            <a:ext cx="4197246" cy="2308324"/>
          </a:xfrm>
          <a:prstGeom prst="rect">
            <a:avLst/>
          </a:prstGeom>
          <a:noFill/>
        </p:spPr>
        <p:txBody>
          <a:bodyPr wrap="square" rtlCol="0">
            <a:spAutoFit/>
          </a:bodyPr>
          <a:lstStyle/>
          <a:p>
            <a:r>
              <a:rPr lang="es-ES" dirty="0" err="1"/>
              <a:t>Example</a:t>
            </a:r>
            <a:r>
              <a:rPr lang="es-ES" dirty="0"/>
              <a:t>: </a:t>
            </a:r>
            <a:r>
              <a:rPr lang="en-US" dirty="0"/>
              <a:t>A business recently lost their data. When they turned to their cloud backup, it hadn’t been working. The cloud provider said they had tried to notify them of the issue but blamed an email problem for not getting them that critical information.</a:t>
            </a:r>
            <a:endParaRPr lang="es-CO" dirty="0"/>
          </a:p>
          <a:p>
            <a:endParaRPr lang="es-CO" dirty="0"/>
          </a:p>
        </p:txBody>
      </p:sp>
    </p:spTree>
    <p:extLst>
      <p:ext uri="{BB962C8B-B14F-4D97-AF65-F5344CB8AC3E}">
        <p14:creationId xmlns:p14="http://schemas.microsoft.com/office/powerpoint/2010/main" val="141730677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E459351-3E4C-4689-AA4A-ACF7A6DFD4C6}"/>
              </a:ext>
            </a:extLst>
          </p:cNvPr>
          <p:cNvSpPr>
            <a:spLocks noGrp="1"/>
          </p:cNvSpPr>
          <p:nvPr>
            <p:ph type="sldNum" sz="quarter" idx="2"/>
          </p:nvPr>
        </p:nvSpPr>
        <p:spPr/>
        <p:txBody>
          <a:bodyPr/>
          <a:lstStyle/>
          <a:p>
            <a:fld id="{86CB4B4D-7CA3-9044-876B-883B54F8677D}" type="slidenum">
              <a:rPr lang="es-CO" smtClean="0"/>
              <a:t>32</a:t>
            </a:fld>
            <a:endParaRPr lang="es-CO"/>
          </a:p>
        </p:txBody>
      </p:sp>
      <p:pic>
        <p:nvPicPr>
          <p:cNvPr id="4" name="Imagen 3">
            <a:extLst>
              <a:ext uri="{FF2B5EF4-FFF2-40B4-BE49-F238E27FC236}">
                <a16:creationId xmlns:a16="http://schemas.microsoft.com/office/drawing/2014/main" id="{D003C866-51E4-41E1-94A5-FDCE0E899D2A}"/>
              </a:ext>
            </a:extLst>
          </p:cNvPr>
          <p:cNvPicPr>
            <a:picLocks noChangeAspect="1"/>
          </p:cNvPicPr>
          <p:nvPr/>
        </p:nvPicPr>
        <p:blipFill>
          <a:blip r:embed="rId2"/>
          <a:stretch>
            <a:fillRect/>
          </a:stretch>
        </p:blipFill>
        <p:spPr>
          <a:xfrm>
            <a:off x="900112" y="876300"/>
            <a:ext cx="10391775" cy="5105400"/>
          </a:xfrm>
          <a:prstGeom prst="rect">
            <a:avLst/>
          </a:prstGeom>
        </p:spPr>
      </p:pic>
    </p:spTree>
    <p:extLst>
      <p:ext uri="{BB962C8B-B14F-4D97-AF65-F5344CB8AC3E}">
        <p14:creationId xmlns:p14="http://schemas.microsoft.com/office/powerpoint/2010/main" val="230268975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82677764-BE29-432D-9DE1-652E2EC3A206}"/>
              </a:ext>
            </a:extLst>
          </p:cNvPr>
          <p:cNvSpPr>
            <a:spLocks noGrp="1"/>
          </p:cNvSpPr>
          <p:nvPr>
            <p:ph idx="1"/>
          </p:nvPr>
        </p:nvSpPr>
        <p:spPr/>
        <p:txBody>
          <a:bodyPr/>
          <a:lstStyle/>
          <a:p>
            <a:endParaRPr lang="es-CO"/>
          </a:p>
        </p:txBody>
      </p:sp>
      <p:sp>
        <p:nvSpPr>
          <p:cNvPr id="3" name="Título 2">
            <a:extLst>
              <a:ext uri="{FF2B5EF4-FFF2-40B4-BE49-F238E27FC236}">
                <a16:creationId xmlns:a16="http://schemas.microsoft.com/office/drawing/2014/main" id="{12941815-0C5C-4615-A8DA-3AD436D24A26}"/>
              </a:ext>
            </a:extLst>
          </p:cNvPr>
          <p:cNvSpPr>
            <a:spLocks noGrp="1"/>
          </p:cNvSpPr>
          <p:nvPr>
            <p:ph type="title"/>
          </p:nvPr>
        </p:nvSpPr>
        <p:spPr>
          <a:xfrm>
            <a:off x="994229" y="761420"/>
            <a:ext cx="8519885" cy="590931"/>
          </a:xfrm>
        </p:spPr>
        <p:txBody>
          <a:bodyPr/>
          <a:lstStyle/>
          <a:p>
            <a:r>
              <a:rPr lang="es-ES" dirty="0"/>
              <a:t>Servicios de seguridad (Azure)</a:t>
            </a:r>
            <a:endParaRPr lang="es-CO" dirty="0"/>
          </a:p>
        </p:txBody>
      </p:sp>
      <p:pic>
        <p:nvPicPr>
          <p:cNvPr id="6" name="Imagen 5">
            <a:extLst>
              <a:ext uri="{FF2B5EF4-FFF2-40B4-BE49-F238E27FC236}">
                <a16:creationId xmlns:a16="http://schemas.microsoft.com/office/drawing/2014/main" id="{3CDF4ED9-7CC9-4564-A4F8-245F1F16692B}"/>
              </a:ext>
            </a:extLst>
          </p:cNvPr>
          <p:cNvPicPr>
            <a:picLocks noChangeAspect="1"/>
          </p:cNvPicPr>
          <p:nvPr/>
        </p:nvPicPr>
        <p:blipFill>
          <a:blip r:embed="rId2"/>
          <a:stretch>
            <a:fillRect/>
          </a:stretch>
        </p:blipFill>
        <p:spPr>
          <a:xfrm>
            <a:off x="869429" y="1352351"/>
            <a:ext cx="10328341" cy="5442299"/>
          </a:xfrm>
          <a:prstGeom prst="rect">
            <a:avLst/>
          </a:prstGeom>
        </p:spPr>
      </p:pic>
    </p:spTree>
    <p:extLst>
      <p:ext uri="{BB962C8B-B14F-4D97-AF65-F5344CB8AC3E}">
        <p14:creationId xmlns:p14="http://schemas.microsoft.com/office/powerpoint/2010/main" val="301388131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3605F165-1705-4D92-8B20-258F30B9103A}"/>
              </a:ext>
            </a:extLst>
          </p:cNvPr>
          <p:cNvSpPr>
            <a:spLocks noGrp="1"/>
          </p:cNvSpPr>
          <p:nvPr>
            <p:ph idx="1"/>
          </p:nvPr>
        </p:nvSpPr>
        <p:spPr/>
        <p:txBody>
          <a:bodyPr/>
          <a:lstStyle/>
          <a:p>
            <a:endParaRPr lang="es-CO"/>
          </a:p>
        </p:txBody>
      </p:sp>
      <p:sp>
        <p:nvSpPr>
          <p:cNvPr id="3" name="Título 2">
            <a:extLst>
              <a:ext uri="{FF2B5EF4-FFF2-40B4-BE49-F238E27FC236}">
                <a16:creationId xmlns:a16="http://schemas.microsoft.com/office/drawing/2014/main" id="{F9253E80-38D7-4A92-ADA1-A3A942DC7710}"/>
              </a:ext>
            </a:extLst>
          </p:cNvPr>
          <p:cNvSpPr>
            <a:spLocks noGrp="1"/>
          </p:cNvSpPr>
          <p:nvPr>
            <p:ph type="title"/>
          </p:nvPr>
        </p:nvSpPr>
        <p:spPr/>
        <p:txBody>
          <a:bodyPr/>
          <a:lstStyle/>
          <a:p>
            <a:endParaRPr lang="es-CO"/>
          </a:p>
        </p:txBody>
      </p:sp>
      <p:pic>
        <p:nvPicPr>
          <p:cNvPr id="23554" name="Picture 2">
            <a:extLst>
              <a:ext uri="{FF2B5EF4-FFF2-40B4-BE49-F238E27FC236}">
                <a16:creationId xmlns:a16="http://schemas.microsoft.com/office/drawing/2014/main" id="{5C4E00BB-DDBE-4834-8B69-DEFAE0E13D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69356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7D5216AB-9006-41A2-BF23-337A000E44BF}"/>
              </a:ext>
            </a:extLst>
          </p:cNvPr>
          <p:cNvSpPr>
            <a:spLocks noGrp="1"/>
          </p:cNvSpPr>
          <p:nvPr>
            <p:ph idx="1"/>
          </p:nvPr>
        </p:nvSpPr>
        <p:spPr/>
        <p:txBody>
          <a:bodyPr>
            <a:normAutofit/>
          </a:bodyPr>
          <a:lstStyle/>
          <a:p>
            <a:pPr>
              <a:lnSpc>
                <a:spcPct val="100000"/>
              </a:lnSpc>
            </a:pPr>
            <a:r>
              <a:rPr lang="en-US" sz="3600" b="0" i="1" dirty="0">
                <a:solidFill>
                  <a:srgbClr val="333333"/>
                </a:solidFill>
                <a:effectLst/>
                <a:latin typeface="+mn-lt"/>
              </a:rPr>
              <a:t>the discipline of experimenting on a distributed system in order to build confidence in the system's capability to withstand turbulent conditions in production.</a:t>
            </a:r>
            <a:endParaRPr lang="es-CO" sz="3600" dirty="0">
              <a:latin typeface="+mn-lt"/>
            </a:endParaRPr>
          </a:p>
        </p:txBody>
      </p:sp>
      <p:sp>
        <p:nvSpPr>
          <p:cNvPr id="3" name="Título 2">
            <a:extLst>
              <a:ext uri="{FF2B5EF4-FFF2-40B4-BE49-F238E27FC236}">
                <a16:creationId xmlns:a16="http://schemas.microsoft.com/office/drawing/2014/main" id="{F7A53089-8890-4BF5-8CF1-CAF2A846770B}"/>
              </a:ext>
            </a:extLst>
          </p:cNvPr>
          <p:cNvSpPr>
            <a:spLocks noGrp="1"/>
          </p:cNvSpPr>
          <p:nvPr>
            <p:ph type="title"/>
          </p:nvPr>
        </p:nvSpPr>
        <p:spPr>
          <a:xfrm>
            <a:off x="994229" y="761420"/>
            <a:ext cx="8519885" cy="590931"/>
          </a:xfrm>
        </p:spPr>
        <p:txBody>
          <a:bodyPr/>
          <a:lstStyle/>
          <a:p>
            <a:r>
              <a:rPr lang="es-ES" dirty="0"/>
              <a:t>Chaos </a:t>
            </a:r>
            <a:r>
              <a:rPr lang="es-ES" dirty="0" err="1"/>
              <a:t>Engineering</a:t>
            </a:r>
            <a:endParaRPr lang="es-CO" dirty="0"/>
          </a:p>
        </p:txBody>
      </p:sp>
    </p:spTree>
    <p:extLst>
      <p:ext uri="{BB962C8B-B14F-4D97-AF65-F5344CB8AC3E}">
        <p14:creationId xmlns:p14="http://schemas.microsoft.com/office/powerpoint/2010/main" val="331014896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esquinas redondeadas 11">
            <a:extLst>
              <a:ext uri="{FF2B5EF4-FFF2-40B4-BE49-F238E27FC236}">
                <a16:creationId xmlns:a16="http://schemas.microsoft.com/office/drawing/2014/main" id="{6C07D922-7D6A-D241-8EF6-AA3F5F3EE9F0}"/>
              </a:ext>
            </a:extLst>
          </p:cNvPr>
          <p:cNvSpPr/>
          <p:nvPr/>
        </p:nvSpPr>
        <p:spPr>
          <a:xfrm>
            <a:off x="994229" y="968855"/>
            <a:ext cx="10303813" cy="52322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800" b="1" i="0" u="none" strike="noStrike" kern="1200" cap="none" spc="0" normalizeH="0" baseline="0" noProof="0" dirty="0">
                <a:ln>
                  <a:noFill/>
                </a:ln>
                <a:solidFill>
                  <a:prstClr val="black"/>
                </a:solidFill>
                <a:effectLst/>
                <a:uLnTx/>
                <a:uFillTx/>
                <a:latin typeface="Calibri" panose="020F0502020204030204"/>
              </a:rPr>
              <a:t>Historia 2</a:t>
            </a:r>
            <a:endParaRPr lang="es-ES" sz="2800" b="1" dirty="0">
              <a:solidFill>
                <a:prstClr val="black"/>
              </a:solidFill>
              <a:latin typeface="Calibri" panose="020F0502020204030204"/>
            </a:endParaRPr>
          </a:p>
        </p:txBody>
      </p:sp>
      <p:sp>
        <p:nvSpPr>
          <p:cNvPr id="5" name="Rectángulo 4">
            <a:extLst>
              <a:ext uri="{FF2B5EF4-FFF2-40B4-BE49-F238E27FC236}">
                <a16:creationId xmlns:a16="http://schemas.microsoft.com/office/drawing/2014/main" id="{6EE44916-9FF8-F44C-8C02-4C82829A29AC}"/>
              </a:ext>
            </a:extLst>
          </p:cNvPr>
          <p:cNvSpPr/>
          <p:nvPr/>
        </p:nvSpPr>
        <p:spPr>
          <a:xfrm>
            <a:off x="835527" y="261573"/>
            <a:ext cx="4383836"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2800" b="1" dirty="0">
                <a:solidFill>
                  <a:srgbClr val="FF6501"/>
                </a:solidFill>
                <a:latin typeface="Calibri" panose="020F0502020204030204"/>
              </a:rPr>
              <a:t>Cloud </a:t>
            </a:r>
            <a:r>
              <a:rPr lang="es-CO" sz="2800" b="1" dirty="0" err="1">
                <a:solidFill>
                  <a:srgbClr val="FF6501"/>
                </a:solidFill>
                <a:latin typeface="Calibri" panose="020F0502020204030204"/>
              </a:rPr>
              <a:t>computing</a:t>
            </a:r>
            <a:endParaRPr kumimoji="0" lang="es-CO" sz="2800" b="1" i="0" u="none" strike="noStrike" kern="1200" cap="none" spc="0" normalizeH="0" baseline="0" noProof="0" dirty="0">
              <a:ln>
                <a:noFill/>
              </a:ln>
              <a:solidFill>
                <a:srgbClr val="FF6501"/>
              </a:solidFill>
              <a:effectLst/>
              <a:uLnTx/>
              <a:uFillTx/>
              <a:latin typeface="Calibri" panose="020F0502020204030204"/>
              <a:ea typeface="+mn-ea"/>
              <a:cs typeface="+mn-cs"/>
            </a:endParaRPr>
          </a:p>
        </p:txBody>
      </p:sp>
      <p:sp>
        <p:nvSpPr>
          <p:cNvPr id="6" name="Rectángulo 5">
            <a:extLst>
              <a:ext uri="{FF2B5EF4-FFF2-40B4-BE49-F238E27FC236}">
                <a16:creationId xmlns:a16="http://schemas.microsoft.com/office/drawing/2014/main" id="{B26367A3-3427-D846-91E4-10FEA09479CA}"/>
              </a:ext>
            </a:extLst>
          </p:cNvPr>
          <p:cNvSpPr/>
          <p:nvPr/>
        </p:nvSpPr>
        <p:spPr>
          <a:xfrm>
            <a:off x="736700" y="153955"/>
            <a:ext cx="98827" cy="738457"/>
          </a:xfrm>
          <a:prstGeom prst="rect">
            <a:avLst/>
          </a:prstGeom>
          <a:solidFill>
            <a:srgbClr val="FFA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Marcador de contenido 1"/>
          <p:cNvSpPr>
            <a:spLocks noGrp="1"/>
          </p:cNvSpPr>
          <p:nvPr>
            <p:ph idx="1"/>
          </p:nvPr>
        </p:nvSpPr>
        <p:spPr>
          <a:xfrm>
            <a:off x="994229" y="1850949"/>
            <a:ext cx="10303813" cy="4326013"/>
          </a:xfrm>
        </p:spPr>
        <p:txBody>
          <a:bodyPr>
            <a:normAutofit/>
          </a:bodyPr>
          <a:lstStyle/>
          <a:p>
            <a:pPr algn="just">
              <a:lnSpc>
                <a:spcPct val="100000"/>
              </a:lnSpc>
            </a:pPr>
            <a:r>
              <a:rPr lang="es-ES" sz="3600" dirty="0">
                <a:latin typeface="+mn-lt"/>
              </a:rPr>
              <a:t>Como un diseñador de soluciones quiero ver un demo de una herramienta ETL/Analítica para incorporarla en mi </a:t>
            </a:r>
            <a:r>
              <a:rPr lang="es-ES" sz="3600" dirty="0" err="1">
                <a:latin typeface="+mn-lt"/>
              </a:rPr>
              <a:t>toolbox</a:t>
            </a:r>
            <a:r>
              <a:rPr lang="es-ES" sz="3600" dirty="0">
                <a:latin typeface="+mn-lt"/>
              </a:rPr>
              <a:t> y aplicarla en mis proyectos</a:t>
            </a:r>
            <a:endParaRPr lang="es-CO" sz="3600" dirty="0">
              <a:latin typeface="+mn-lt"/>
            </a:endParaRPr>
          </a:p>
        </p:txBody>
      </p:sp>
    </p:spTree>
    <p:extLst>
      <p:ext uri="{BB962C8B-B14F-4D97-AF65-F5344CB8AC3E}">
        <p14:creationId xmlns:p14="http://schemas.microsoft.com/office/powerpoint/2010/main" val="20544042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252907-B045-4147-BA12-7C2593271AC7}"/>
              </a:ext>
            </a:extLst>
          </p:cNvPr>
          <p:cNvPicPr>
            <a:picLocks noChangeAspect="1"/>
          </p:cNvPicPr>
          <p:nvPr/>
        </p:nvPicPr>
        <p:blipFill>
          <a:blip r:embed="rId2"/>
          <a:stretch>
            <a:fillRect/>
          </a:stretch>
        </p:blipFill>
        <p:spPr>
          <a:xfrm>
            <a:off x="4465759" y="1401054"/>
            <a:ext cx="6985147" cy="4055892"/>
          </a:xfrm>
          <a:prstGeom prst="rect">
            <a:avLst/>
          </a:prstGeom>
        </p:spPr>
      </p:pic>
    </p:spTree>
    <p:extLst>
      <p:ext uri="{BB962C8B-B14F-4D97-AF65-F5344CB8AC3E}">
        <p14:creationId xmlns:p14="http://schemas.microsoft.com/office/powerpoint/2010/main" val="14015736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45A0AC-524F-4291-94BC-715125572BD3}"/>
              </a:ext>
            </a:extLst>
          </p:cNvPr>
          <p:cNvSpPr>
            <a:spLocks noGrp="1"/>
          </p:cNvSpPr>
          <p:nvPr>
            <p:ph type="ctrTitle"/>
          </p:nvPr>
        </p:nvSpPr>
        <p:spPr/>
        <p:txBody>
          <a:bodyPr/>
          <a:lstStyle/>
          <a:p>
            <a:r>
              <a:rPr lang="es-ES" dirty="0"/>
              <a:t>Seguridad</a:t>
            </a:r>
            <a:endParaRPr lang="es-CO" dirty="0"/>
          </a:p>
        </p:txBody>
      </p:sp>
      <p:sp>
        <p:nvSpPr>
          <p:cNvPr id="3" name="Marcador de texto 2">
            <a:extLst>
              <a:ext uri="{FF2B5EF4-FFF2-40B4-BE49-F238E27FC236}">
                <a16:creationId xmlns:a16="http://schemas.microsoft.com/office/drawing/2014/main" id="{2BF64AB8-4DC9-434B-BF3E-45159CED33C4}"/>
              </a:ext>
            </a:extLst>
          </p:cNvPr>
          <p:cNvSpPr>
            <a:spLocks noGrp="1"/>
          </p:cNvSpPr>
          <p:nvPr>
            <p:ph type="body" sz="quarter" idx="10"/>
          </p:nvPr>
        </p:nvSpPr>
        <p:spPr/>
        <p:txBody>
          <a:bodyPr/>
          <a:lstStyle/>
          <a:p>
            <a:endParaRPr lang="es-CO"/>
          </a:p>
        </p:txBody>
      </p:sp>
    </p:spTree>
    <p:extLst>
      <p:ext uri="{BB962C8B-B14F-4D97-AF65-F5344CB8AC3E}">
        <p14:creationId xmlns:p14="http://schemas.microsoft.com/office/powerpoint/2010/main" val="22958839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41A04A9B-CB37-4706-A224-61BD060234A3}"/>
              </a:ext>
            </a:extLst>
          </p:cNvPr>
          <p:cNvSpPr>
            <a:spLocks noGrp="1"/>
          </p:cNvSpPr>
          <p:nvPr>
            <p:ph type="sldNum" sz="quarter" idx="11"/>
          </p:nvPr>
        </p:nvSpPr>
        <p:spPr/>
        <p:txBody>
          <a:bodyPr/>
          <a:lstStyle/>
          <a:p>
            <a:fld id="{B560BBA4-C6AF-C845-8405-0D878B5989B4}" type="slidenum">
              <a:rPr lang="es-CO" smtClean="0"/>
              <a:pPr/>
              <a:t>5</a:t>
            </a:fld>
            <a:endParaRPr lang="es-CO"/>
          </a:p>
        </p:txBody>
      </p:sp>
      <p:sp>
        <p:nvSpPr>
          <p:cNvPr id="3" name="Título 1">
            <a:extLst>
              <a:ext uri="{FF2B5EF4-FFF2-40B4-BE49-F238E27FC236}">
                <a16:creationId xmlns:a16="http://schemas.microsoft.com/office/drawing/2014/main" id="{D40AB347-BBF7-4D9B-8614-FD7A1A9B3112}"/>
              </a:ext>
            </a:extLst>
          </p:cNvPr>
          <p:cNvSpPr txBox="1">
            <a:spLocks/>
          </p:cNvSpPr>
          <p:nvPr/>
        </p:nvSpPr>
        <p:spPr>
          <a:xfrm>
            <a:off x="550690" y="2208628"/>
            <a:ext cx="8508904" cy="2166424"/>
          </a:xfrm>
          <a:prstGeom prst="rect">
            <a:avLst/>
          </a:prstGeom>
        </p:spPr>
        <p:txBody>
          <a:bodyPr/>
          <a:lstStyle>
            <a:lvl1pPr algn="l" defTabSz="914400" rtl="0" eaLnBrk="1" latinLnBrk="0" hangingPunct="1">
              <a:lnSpc>
                <a:spcPct val="90000"/>
              </a:lnSpc>
              <a:spcBef>
                <a:spcPct val="0"/>
              </a:spcBef>
              <a:buNone/>
              <a:defRPr sz="3600" b="0" kern="1200">
                <a:solidFill>
                  <a:schemeClr val="tx1"/>
                </a:solidFill>
                <a:latin typeface="+mj-lt"/>
                <a:ea typeface="+mj-ea"/>
                <a:cs typeface="+mj-cs"/>
              </a:defRPr>
            </a:lvl1pPr>
          </a:lstStyle>
          <a:p>
            <a:r>
              <a:rPr lang="es-ES" sz="5400" dirty="0">
                <a:latin typeface="+mn-lt"/>
              </a:rPr>
              <a:t>“Nuestra vida online es tan privada como nosotros mismos queremos que sea.”</a:t>
            </a:r>
          </a:p>
          <a:p>
            <a:endParaRPr lang="es-ES" dirty="0"/>
          </a:p>
          <a:p>
            <a:r>
              <a:rPr lang="es-ES" dirty="0"/>
              <a:t>Milton Quiroga</a:t>
            </a:r>
            <a:endParaRPr lang="es-CO" dirty="0"/>
          </a:p>
        </p:txBody>
      </p:sp>
    </p:spTree>
    <p:extLst>
      <p:ext uri="{BB962C8B-B14F-4D97-AF65-F5344CB8AC3E}">
        <p14:creationId xmlns:p14="http://schemas.microsoft.com/office/powerpoint/2010/main" val="314285982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ada es privado', el documental de Netflix sobre Cambridge Analytica">
            <a:extLst>
              <a:ext uri="{FF2B5EF4-FFF2-40B4-BE49-F238E27FC236}">
                <a16:creationId xmlns:a16="http://schemas.microsoft.com/office/drawing/2014/main" id="{CA5C3B6E-9DD0-44BF-A71F-BB9C842165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43" y="140677"/>
            <a:ext cx="6037240" cy="30186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Social Dilemma, de Netflix, para repensar las redes sociales -  Peninsula 360 Press">
            <a:extLst>
              <a:ext uri="{FF2B5EF4-FFF2-40B4-BE49-F238E27FC236}">
                <a16:creationId xmlns:a16="http://schemas.microsoft.com/office/drawing/2014/main" id="{31FDE769-1CD3-431A-9ED5-7C6653CC52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9785" y="1389185"/>
            <a:ext cx="5740934" cy="301862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712739DA-DA49-49FA-8FFC-641ECF55E5EF}"/>
              </a:ext>
            </a:extLst>
          </p:cNvPr>
          <p:cNvPicPr>
            <a:picLocks noChangeAspect="1"/>
          </p:cNvPicPr>
          <p:nvPr/>
        </p:nvPicPr>
        <p:blipFill>
          <a:blip r:embed="rId4"/>
          <a:stretch>
            <a:fillRect/>
          </a:stretch>
        </p:blipFill>
        <p:spPr>
          <a:xfrm>
            <a:off x="731520" y="2898495"/>
            <a:ext cx="7153157" cy="4021687"/>
          </a:xfrm>
          <a:prstGeom prst="rect">
            <a:avLst/>
          </a:prstGeom>
        </p:spPr>
      </p:pic>
    </p:spTree>
    <p:extLst>
      <p:ext uri="{BB962C8B-B14F-4D97-AF65-F5344CB8AC3E}">
        <p14:creationId xmlns:p14="http://schemas.microsoft.com/office/powerpoint/2010/main" val="271169135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6C55A0B-DB99-4EC2-9501-6C034E4FD676}"/>
              </a:ext>
            </a:extLst>
          </p:cNvPr>
          <p:cNvSpPr>
            <a:spLocks noGrp="1"/>
          </p:cNvSpPr>
          <p:nvPr>
            <p:ph type="sldNum" sz="quarter" idx="11"/>
          </p:nvPr>
        </p:nvSpPr>
        <p:spPr/>
        <p:txBody>
          <a:bodyPr/>
          <a:lstStyle/>
          <a:p>
            <a:fld id="{B560BBA4-C6AF-C845-8405-0D878B5989B4}" type="slidenum">
              <a:rPr lang="es-CO" smtClean="0"/>
              <a:pPr/>
              <a:t>7</a:t>
            </a:fld>
            <a:endParaRPr lang="es-CO"/>
          </a:p>
        </p:txBody>
      </p:sp>
      <p:pic>
        <p:nvPicPr>
          <p:cNvPr id="6" name="Imagen 5" descr="Captura de pantalla de computadora&#10;&#10;Descripción generada automáticamente">
            <a:extLst>
              <a:ext uri="{FF2B5EF4-FFF2-40B4-BE49-F238E27FC236}">
                <a16:creationId xmlns:a16="http://schemas.microsoft.com/office/drawing/2014/main" id="{97704552-DE17-45D4-A1EE-A5E41DEED218}"/>
              </a:ext>
            </a:extLst>
          </p:cNvPr>
          <p:cNvPicPr>
            <a:picLocks noChangeAspect="1"/>
          </p:cNvPicPr>
          <p:nvPr/>
        </p:nvPicPr>
        <p:blipFill rotWithShape="1">
          <a:blip r:embed="rId2">
            <a:extLst>
              <a:ext uri="{28A0092B-C50C-407E-A947-70E740481C1C}">
                <a14:useLocalDpi xmlns:a14="http://schemas.microsoft.com/office/drawing/2010/main" val="0"/>
              </a:ext>
            </a:extLst>
          </a:blip>
          <a:srcRect l="30110" t="12636" r="28773" b="43568"/>
          <a:stretch/>
        </p:blipFill>
        <p:spPr>
          <a:xfrm>
            <a:off x="3305908" y="3148685"/>
            <a:ext cx="5732500" cy="3431348"/>
          </a:xfrm>
          <a:prstGeom prst="rect">
            <a:avLst/>
          </a:prstGeom>
        </p:spPr>
      </p:pic>
      <p:pic>
        <p:nvPicPr>
          <p:cNvPr id="4" name="Imagen 3" descr="Pantalla de computadora&#10;&#10;Descripción generada automáticamente">
            <a:extLst>
              <a:ext uri="{FF2B5EF4-FFF2-40B4-BE49-F238E27FC236}">
                <a16:creationId xmlns:a16="http://schemas.microsoft.com/office/drawing/2014/main" id="{497C49CF-9E66-4D3B-9869-A9C51F9A0682}"/>
              </a:ext>
            </a:extLst>
          </p:cNvPr>
          <p:cNvPicPr>
            <a:picLocks noChangeAspect="1"/>
          </p:cNvPicPr>
          <p:nvPr/>
        </p:nvPicPr>
        <p:blipFill rotWithShape="1">
          <a:blip r:embed="rId3">
            <a:extLst>
              <a:ext uri="{28A0092B-C50C-407E-A947-70E740481C1C}">
                <a14:useLocalDpi xmlns:a14="http://schemas.microsoft.com/office/drawing/2010/main" val="0"/>
              </a:ext>
            </a:extLst>
          </a:blip>
          <a:srcRect l="1278" t="12190" r="6209" b="11967"/>
          <a:stretch/>
        </p:blipFill>
        <p:spPr>
          <a:xfrm>
            <a:off x="-1" y="0"/>
            <a:ext cx="9038409" cy="4164037"/>
          </a:xfrm>
          <a:prstGeom prst="rect">
            <a:avLst/>
          </a:prstGeom>
        </p:spPr>
      </p:pic>
    </p:spTree>
    <p:extLst>
      <p:ext uri="{BB962C8B-B14F-4D97-AF65-F5344CB8AC3E}">
        <p14:creationId xmlns:p14="http://schemas.microsoft.com/office/powerpoint/2010/main" val="423891091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3C1034-FF23-4656-9E58-72EBE4BA3A94}"/>
              </a:ext>
            </a:extLst>
          </p:cNvPr>
          <p:cNvSpPr>
            <a:spLocks noGrp="1"/>
          </p:cNvSpPr>
          <p:nvPr>
            <p:ph type="sldNum" sz="quarter" idx="2"/>
          </p:nvPr>
        </p:nvSpPr>
        <p:spPr/>
        <p:txBody>
          <a:bodyPr/>
          <a:lstStyle/>
          <a:p>
            <a:fld id="{86CB4B4D-7CA3-9044-876B-883B54F8677D}" type="slidenum">
              <a:rPr lang="es-CO" smtClean="0"/>
              <a:t>8</a:t>
            </a:fld>
            <a:endParaRPr lang="es-CO"/>
          </a:p>
        </p:txBody>
      </p:sp>
      <p:sp>
        <p:nvSpPr>
          <p:cNvPr id="3" name="Marcador de contenido 1">
            <a:extLst>
              <a:ext uri="{FF2B5EF4-FFF2-40B4-BE49-F238E27FC236}">
                <a16:creationId xmlns:a16="http://schemas.microsoft.com/office/drawing/2014/main" id="{0041377B-649D-4025-89E6-701C73191F24}"/>
              </a:ext>
            </a:extLst>
          </p:cNvPr>
          <p:cNvSpPr txBox="1">
            <a:spLocks/>
          </p:cNvSpPr>
          <p:nvPr/>
        </p:nvSpPr>
        <p:spPr>
          <a:xfrm>
            <a:off x="319671" y="1611107"/>
            <a:ext cx="6650755" cy="4774703"/>
          </a:xfrm>
          <a:prstGeom prst="rect">
            <a:avLst/>
          </a:prstGeom>
        </p:spPr>
        <p:txBody>
          <a:bodyPr>
            <a:normAutofit fontScale="47500" lnSpcReduction="20000"/>
          </a:bodyPr>
          <a:lstStyle>
            <a:lvl1pPr marL="0" indent="0" algn="l" defTabSz="914400" rtl="0" eaLnBrk="1" latinLnBrk="0" hangingPunct="1">
              <a:lnSpc>
                <a:spcPts val="2080"/>
              </a:lnSpc>
              <a:spcBef>
                <a:spcPts val="1000"/>
              </a:spcBef>
              <a:buClr>
                <a:schemeClr val="tx2"/>
              </a:buClr>
              <a:buFont typeface="Arial" panose="020B0604020202020204" pitchFamily="34" charset="0"/>
              <a:buNone/>
              <a:defRPr sz="16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fontAlgn="base">
              <a:lnSpc>
                <a:spcPct val="100000"/>
              </a:lnSpc>
            </a:pPr>
            <a:r>
              <a:rPr lang="en-US" sz="9600" b="0" i="0" dirty="0" err="1">
                <a:solidFill>
                  <a:srgbClr val="4D4C4C"/>
                </a:solidFill>
                <a:effectLst/>
                <a:latin typeface="CiscoSans"/>
              </a:rPr>
              <a:t>Procesos</a:t>
            </a:r>
            <a:r>
              <a:rPr lang="en-US" sz="9600" b="0" i="0" dirty="0">
                <a:solidFill>
                  <a:srgbClr val="4D4C4C"/>
                </a:solidFill>
                <a:effectLst/>
                <a:latin typeface="CiscoSans"/>
              </a:rPr>
              <a:t> y </a:t>
            </a:r>
            <a:r>
              <a:rPr lang="en-US" sz="9600" b="0" i="0" dirty="0" err="1">
                <a:solidFill>
                  <a:srgbClr val="4D4C4C"/>
                </a:solidFill>
                <a:effectLst/>
                <a:latin typeface="CiscoSans"/>
              </a:rPr>
              <a:t>herramientas</a:t>
            </a:r>
            <a:r>
              <a:rPr lang="en-US" sz="9600" b="0" i="0" dirty="0">
                <a:solidFill>
                  <a:srgbClr val="4D4C4C"/>
                </a:solidFill>
                <a:effectLst/>
                <a:latin typeface="CiscoSans"/>
              </a:rPr>
              <a:t> </a:t>
            </a:r>
            <a:r>
              <a:rPr lang="en-US" sz="9600" b="0" i="0" dirty="0" err="1">
                <a:solidFill>
                  <a:srgbClr val="4D4C4C"/>
                </a:solidFill>
                <a:effectLst/>
                <a:latin typeface="CiscoSans"/>
              </a:rPr>
              <a:t>diseñados</a:t>
            </a:r>
            <a:r>
              <a:rPr lang="en-US" sz="9600" b="0" i="0" dirty="0">
                <a:solidFill>
                  <a:srgbClr val="4D4C4C"/>
                </a:solidFill>
                <a:effectLst/>
                <a:latin typeface="CiscoSans"/>
              </a:rPr>
              <a:t> y </a:t>
            </a:r>
            <a:r>
              <a:rPr lang="en-US" sz="9600" b="0" i="0" dirty="0" err="1">
                <a:solidFill>
                  <a:srgbClr val="4D4C4C"/>
                </a:solidFill>
                <a:effectLst/>
                <a:latin typeface="CiscoSans"/>
              </a:rPr>
              <a:t>desplegados</a:t>
            </a:r>
            <a:r>
              <a:rPr lang="en-US" sz="9600" b="0" i="0" dirty="0">
                <a:solidFill>
                  <a:srgbClr val="4D4C4C"/>
                </a:solidFill>
                <a:effectLst/>
                <a:latin typeface="CiscoSans"/>
              </a:rPr>
              <a:t> para </a:t>
            </a:r>
            <a:r>
              <a:rPr lang="en-US" sz="9600" b="0" i="0" dirty="0" err="1">
                <a:solidFill>
                  <a:srgbClr val="4D4C4C"/>
                </a:solidFill>
                <a:effectLst/>
                <a:latin typeface="CiscoSans"/>
              </a:rPr>
              <a:t>proteger</a:t>
            </a:r>
            <a:r>
              <a:rPr lang="en-US" sz="9600" b="0" i="0" dirty="0">
                <a:solidFill>
                  <a:srgbClr val="4D4C4C"/>
                </a:solidFill>
                <a:effectLst/>
                <a:latin typeface="CiscoSans"/>
              </a:rPr>
              <a:t> </a:t>
            </a:r>
            <a:r>
              <a:rPr lang="en-US" sz="9600" b="0" i="0" dirty="0" err="1">
                <a:solidFill>
                  <a:srgbClr val="4D4C4C"/>
                </a:solidFill>
                <a:effectLst/>
                <a:latin typeface="CiscoSans"/>
              </a:rPr>
              <a:t>información</a:t>
            </a:r>
            <a:r>
              <a:rPr lang="en-US" sz="9600" b="0" i="0" dirty="0">
                <a:solidFill>
                  <a:srgbClr val="4D4C4C"/>
                </a:solidFill>
                <a:effectLst/>
                <a:latin typeface="CiscoSans"/>
              </a:rPr>
              <a:t> sensible del </a:t>
            </a:r>
            <a:r>
              <a:rPr lang="en-US" sz="9600" b="0" i="0" dirty="0" err="1">
                <a:solidFill>
                  <a:srgbClr val="4D4C4C"/>
                </a:solidFill>
                <a:effectLst/>
                <a:latin typeface="CiscoSans"/>
              </a:rPr>
              <a:t>negocio</a:t>
            </a:r>
            <a:r>
              <a:rPr lang="en-US" sz="9600" b="0" i="0" dirty="0">
                <a:solidFill>
                  <a:srgbClr val="4D4C4C"/>
                </a:solidFill>
                <a:effectLst/>
                <a:latin typeface="CiscoSans"/>
              </a:rPr>
              <a:t> de </a:t>
            </a:r>
            <a:r>
              <a:rPr lang="en-US" sz="9600" b="0" i="0" dirty="0" err="1">
                <a:solidFill>
                  <a:srgbClr val="4D4C4C"/>
                </a:solidFill>
                <a:effectLst/>
                <a:latin typeface="CiscoSans"/>
              </a:rPr>
              <a:t>modificación</a:t>
            </a:r>
            <a:r>
              <a:rPr lang="en-US" sz="9600" b="0" i="0" dirty="0">
                <a:solidFill>
                  <a:srgbClr val="4D4C4C"/>
                </a:solidFill>
                <a:effectLst/>
                <a:latin typeface="CiscoSans"/>
              </a:rPr>
              <a:t>, </a:t>
            </a:r>
            <a:r>
              <a:rPr lang="en-US" sz="9600" b="0" i="0" dirty="0" err="1">
                <a:solidFill>
                  <a:srgbClr val="4D4C4C"/>
                </a:solidFill>
                <a:effectLst/>
                <a:latin typeface="CiscoSans"/>
              </a:rPr>
              <a:t>destrucción</a:t>
            </a:r>
            <a:r>
              <a:rPr lang="en-US" sz="9600" b="0" i="0" dirty="0">
                <a:solidFill>
                  <a:srgbClr val="4D4C4C"/>
                </a:solidFill>
                <a:effectLst/>
                <a:latin typeface="CiscoSans"/>
              </a:rPr>
              <a:t>, </a:t>
            </a:r>
            <a:r>
              <a:rPr lang="en-US" sz="9600" b="0" i="0" dirty="0" err="1">
                <a:solidFill>
                  <a:srgbClr val="4D4C4C"/>
                </a:solidFill>
                <a:effectLst/>
                <a:latin typeface="CiscoSans"/>
              </a:rPr>
              <a:t>disrupción</a:t>
            </a:r>
            <a:r>
              <a:rPr lang="en-US" sz="9600" b="0" i="0" dirty="0">
                <a:solidFill>
                  <a:srgbClr val="4D4C4C"/>
                </a:solidFill>
                <a:effectLst/>
                <a:latin typeface="CiscoSans"/>
              </a:rPr>
              <a:t> e </a:t>
            </a:r>
            <a:r>
              <a:rPr lang="en-US" sz="9600" b="0" i="0" dirty="0" err="1">
                <a:solidFill>
                  <a:srgbClr val="4D4C4C"/>
                </a:solidFill>
                <a:effectLst/>
                <a:latin typeface="CiscoSans"/>
              </a:rPr>
              <a:t>inspección</a:t>
            </a:r>
            <a:r>
              <a:rPr lang="en-US" sz="9600" b="0" i="0" dirty="0">
                <a:solidFill>
                  <a:srgbClr val="4D4C4C"/>
                </a:solidFill>
                <a:effectLst/>
                <a:latin typeface="CiscoSans"/>
              </a:rPr>
              <a:t>.</a:t>
            </a:r>
            <a:endParaRPr lang="en-US" sz="9600" b="0" i="0" dirty="0">
              <a:solidFill>
                <a:srgbClr val="333333"/>
              </a:solidFill>
              <a:effectLst/>
              <a:latin typeface="Inter"/>
            </a:endParaRPr>
          </a:p>
        </p:txBody>
      </p:sp>
      <p:sp>
        <p:nvSpPr>
          <p:cNvPr id="4" name="Título 2">
            <a:extLst>
              <a:ext uri="{FF2B5EF4-FFF2-40B4-BE49-F238E27FC236}">
                <a16:creationId xmlns:a16="http://schemas.microsoft.com/office/drawing/2014/main" id="{B6C08915-CF7B-437A-997B-CA3C0DCC57DA}"/>
              </a:ext>
            </a:extLst>
          </p:cNvPr>
          <p:cNvSpPr txBox="1">
            <a:spLocks/>
          </p:cNvSpPr>
          <p:nvPr/>
        </p:nvSpPr>
        <p:spPr>
          <a:xfrm>
            <a:off x="994229" y="761420"/>
            <a:ext cx="8519885" cy="590931"/>
          </a:xfrm>
          <a:prstGeom prst="rect">
            <a:avLst/>
          </a:prstGeom>
        </p:spPr>
        <p:txBody>
          <a:bodyPr/>
          <a:lstStyle>
            <a:lvl1pPr algn="l" defTabSz="914400" rtl="0" eaLnBrk="1" latinLnBrk="0" hangingPunct="1">
              <a:lnSpc>
                <a:spcPct val="90000"/>
              </a:lnSpc>
              <a:spcBef>
                <a:spcPct val="0"/>
              </a:spcBef>
              <a:buNone/>
              <a:defRPr sz="3600" b="0" kern="1200">
                <a:solidFill>
                  <a:schemeClr val="tx1"/>
                </a:solidFill>
                <a:latin typeface="+mj-lt"/>
                <a:ea typeface="+mj-ea"/>
                <a:cs typeface="+mj-cs"/>
              </a:defRPr>
            </a:lvl1pPr>
          </a:lstStyle>
          <a:p>
            <a:r>
              <a:rPr lang="es-ES" dirty="0"/>
              <a:t>Seguridad de la información</a:t>
            </a:r>
            <a:endParaRPr lang="es-CO" dirty="0"/>
          </a:p>
        </p:txBody>
      </p:sp>
      <p:pic>
        <p:nvPicPr>
          <p:cNvPr id="12290" name="Picture 2" descr="What is information security?">
            <a:extLst>
              <a:ext uri="{FF2B5EF4-FFF2-40B4-BE49-F238E27FC236}">
                <a16:creationId xmlns:a16="http://schemas.microsoft.com/office/drawing/2014/main" id="{E889F284-D795-4389-BA8A-2EBB08184F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8932" y="2644066"/>
            <a:ext cx="4735691" cy="3157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86453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2965" y="761420"/>
            <a:ext cx="9121149" cy="590931"/>
          </a:xfrm>
        </p:spPr>
        <p:txBody>
          <a:bodyPr/>
          <a:lstStyle/>
          <a:p>
            <a:r>
              <a:rPr lang="es-ES" dirty="0"/>
              <a:t>CIA</a:t>
            </a:r>
            <a:endParaRPr lang="es-CO" dirty="0"/>
          </a:p>
        </p:txBody>
      </p:sp>
      <p:sp>
        <p:nvSpPr>
          <p:cNvPr id="3" name="Marcador de número de diapositiva 2"/>
          <p:cNvSpPr>
            <a:spLocks noGrp="1"/>
          </p:cNvSpPr>
          <p:nvPr>
            <p:ph type="sldNum" sz="quarter" idx="11"/>
          </p:nvPr>
        </p:nvSpPr>
        <p:spPr/>
        <p:txBody>
          <a:bodyPr/>
          <a:lstStyle/>
          <a:p>
            <a:fld id="{B560BBA4-C6AF-C845-8405-0D878B5989B4}" type="slidenum">
              <a:rPr lang="es-CO" smtClean="0"/>
              <a:pPr/>
              <a:t>9</a:t>
            </a:fld>
            <a:endParaRPr lang="es-CO"/>
          </a:p>
        </p:txBody>
      </p:sp>
      <p:pic>
        <p:nvPicPr>
          <p:cNvPr id="4" name="Picture 2" descr="CIA Triad of InfoSec">
            <a:extLst>
              <a:ext uri="{FF2B5EF4-FFF2-40B4-BE49-F238E27FC236}">
                <a16:creationId xmlns:a16="http://schemas.microsoft.com/office/drawing/2014/main" id="{A651BF4B-A62F-4957-8D66-C38EBCA1DB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295087"/>
      </p:ext>
    </p:extLst>
  </p:cSld>
  <p:clrMapOvr>
    <a:masterClrMapping/>
  </p:clrMapOvr>
  <p:transition>
    <p:fade/>
  </p:transition>
</p:sld>
</file>

<file path=ppt/theme/theme1.xml><?xml version="1.0" encoding="utf-8"?>
<a:theme xmlns:a="http://schemas.openxmlformats.org/drawingml/2006/main" name="2_Tema de Office">
  <a:themeElements>
    <a:clrScheme name="COMPENSAR">
      <a:dk1>
        <a:srgbClr val="000000"/>
      </a:dk1>
      <a:lt1>
        <a:srgbClr val="FFFFFF"/>
      </a:lt1>
      <a:dk2>
        <a:srgbClr val="FF6600"/>
      </a:dk2>
      <a:lt2>
        <a:srgbClr val="FFFFFF"/>
      </a:lt2>
      <a:accent1>
        <a:srgbClr val="009F4C"/>
      </a:accent1>
      <a:accent2>
        <a:srgbClr val="F7AB08"/>
      </a:accent2>
      <a:accent3>
        <a:srgbClr val="E6007D"/>
      </a:accent3>
      <a:accent4>
        <a:srgbClr val="6C207E"/>
      </a:accent4>
      <a:accent5>
        <a:srgbClr val="A1C6CF"/>
      </a:accent5>
      <a:accent6>
        <a:srgbClr val="BA8569"/>
      </a:accent6>
      <a:hlink>
        <a:srgbClr val="80C5C3"/>
      </a:hlink>
      <a:folHlink>
        <a:srgbClr val="34688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MPENSAR-FU-plantilla-PPT" id="{0E8E79F7-5FA7-B540-B4F2-0E2CB989B32E}" vid="{935D25B8-0EE6-5544-AEAD-E32DAB8D0737}"/>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AE11E3B23DDC514DB7F73542BD70D7C2" ma:contentTypeVersion="10" ma:contentTypeDescription="Crear nuevo documento." ma:contentTypeScope="" ma:versionID="12c24c8bff77da01694d6a6645201120">
  <xsd:schema xmlns:xsd="http://www.w3.org/2001/XMLSchema" xmlns:xs="http://www.w3.org/2001/XMLSchema" xmlns:p="http://schemas.microsoft.com/office/2006/metadata/properties" xmlns:ns3="b7474ee4-0666-4c88-b232-79c3aff4727a" xmlns:ns4="23635fae-8dd0-4974-b060-aa53042da987" targetNamespace="http://schemas.microsoft.com/office/2006/metadata/properties" ma:root="true" ma:fieldsID="5a382e7c3c0e102ab47483544b9768f0" ns3:_="" ns4:_="">
    <xsd:import namespace="b7474ee4-0666-4c88-b232-79c3aff4727a"/>
    <xsd:import namespace="23635fae-8dd0-4974-b060-aa53042da98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474ee4-0666-4c88-b232-79c3aff472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635fae-8dd0-4974-b060-aa53042da987" elementFormDefault="qualified">
    <xsd:import namespace="http://schemas.microsoft.com/office/2006/documentManagement/types"/>
    <xsd:import namespace="http://schemas.microsoft.com/office/infopath/2007/PartnerControls"/>
    <xsd:element name="SharedWithUsers" ma:index="15"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Detalles de uso compartido" ma:internalName="SharedWithDetails" ma:readOnly="true">
      <xsd:simpleType>
        <xsd:restriction base="dms:Note">
          <xsd:maxLength value="255"/>
        </xsd:restriction>
      </xsd:simpleType>
    </xsd:element>
    <xsd:element name="SharingHintHash" ma:index="17"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10BEB3-E951-4EB8-9869-153CB52F6741}">
  <ds:schemaRefs>
    <ds:schemaRef ds:uri="23635fae-8dd0-4974-b060-aa53042da987"/>
    <ds:schemaRef ds:uri="b7474ee4-0666-4c88-b232-79c3aff4727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2B6FF56-13BC-48D8-9F6F-EEE6DF85C044}">
  <ds:schemaRefs>
    <ds:schemaRef ds:uri="http://www.w3.org/XML/1998/namespace"/>
    <ds:schemaRef ds:uri="23635fae-8dd0-4974-b060-aa53042da987"/>
    <ds:schemaRef ds:uri="http://purl.org/dc/dcmitype/"/>
    <ds:schemaRef ds:uri="http://purl.org/dc/terms/"/>
    <ds:schemaRef ds:uri="b7474ee4-0666-4c88-b232-79c3aff4727a"/>
    <ds:schemaRef ds:uri="http://schemas.microsoft.com/office/infopath/2007/PartnerControls"/>
    <ds:schemaRef ds:uri="http://schemas.microsoft.com/office/2006/metadata/properties"/>
    <ds:schemaRef ds:uri="http://schemas.microsoft.com/office/2006/documentManagement/types"/>
    <ds:schemaRef ds:uri="http://purl.org/dc/elements/1.1/"/>
    <ds:schemaRef ds:uri="http://schemas.openxmlformats.org/package/2006/metadata/core-properties"/>
  </ds:schemaRefs>
</ds:datastoreItem>
</file>

<file path=customXml/itemProps3.xml><?xml version="1.0" encoding="utf-8"?>
<ds:datastoreItem xmlns:ds="http://schemas.openxmlformats.org/officeDocument/2006/customXml" ds:itemID="{9FE1DF0E-8F8A-40AB-8B31-0157B4C9CFA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17873</TotalTime>
  <Words>585</Words>
  <Application>Microsoft Office PowerPoint</Application>
  <PresentationFormat>Panorámica</PresentationFormat>
  <Paragraphs>81</Paragraphs>
  <Slides>37</Slides>
  <Notes>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37</vt:i4>
      </vt:variant>
    </vt:vector>
  </HeadingPairs>
  <TitlesOfParts>
    <vt:vector size="46" baseType="lpstr">
      <vt:lpstr>Arial</vt:lpstr>
      <vt:lpstr>Arial</vt:lpstr>
      <vt:lpstr>Calibri</vt:lpstr>
      <vt:lpstr>Calibri Light</vt:lpstr>
      <vt:lpstr>CiscoSans</vt:lpstr>
      <vt:lpstr>Inter</vt:lpstr>
      <vt:lpstr>Maven Pro</vt:lpstr>
      <vt:lpstr>Roboto</vt:lpstr>
      <vt:lpstr>2_Tema de Office</vt:lpstr>
      <vt:lpstr>Técnicas de Extracción y Almacenamiento de datos masivos  </vt:lpstr>
      <vt:lpstr>Presentación de PowerPoint</vt:lpstr>
      <vt:lpstr>Presentación de PowerPoint</vt:lpstr>
      <vt:lpstr>Seguridad</vt:lpstr>
      <vt:lpstr>Presentación de PowerPoint</vt:lpstr>
      <vt:lpstr>Presentación de PowerPoint</vt:lpstr>
      <vt:lpstr>Presentación de PowerPoint</vt:lpstr>
      <vt:lpstr>Presentación de PowerPoint</vt:lpstr>
      <vt:lpstr>CIA</vt:lpstr>
      <vt:lpstr>Presentación de PowerPoint</vt:lpstr>
      <vt:lpstr>Presentación de PowerPoint</vt:lpstr>
      <vt:lpstr>Presentación de PowerPoint</vt:lpstr>
      <vt:lpstr>Descifra el mensaje: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Principios de regulación en seguridad internacional</vt:lpstr>
      <vt:lpstr>Principios de regulación internacional</vt:lpstr>
      <vt:lpstr>Principios de regulación internacional</vt:lpstr>
      <vt:lpstr>Principios de regulación internacional</vt:lpstr>
      <vt:lpstr>Presentación de PowerPoint</vt:lpstr>
      <vt:lpstr>Presentación de PowerPoint</vt:lpstr>
      <vt:lpstr>Leyes en colombia</vt:lpstr>
      <vt:lpstr>Habeas data</vt:lpstr>
      <vt:lpstr>Delitos informáticos en Colombia</vt:lpstr>
      <vt:lpstr>Delitos informáticos en Colombia</vt:lpstr>
      <vt:lpstr>Trust but verify</vt:lpstr>
      <vt:lpstr>Presentación de PowerPoint</vt:lpstr>
      <vt:lpstr>Servicios de seguridad (Azure)</vt:lpstr>
      <vt:lpstr>Presentación de PowerPoint</vt:lpstr>
      <vt:lpstr>Chaos Engineering</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Daniel Santiago Borda Cruz</dc:creator>
  <cp:lastModifiedBy>ADRIANA MARIA RIOS</cp:lastModifiedBy>
  <cp:revision>225</cp:revision>
  <dcterms:created xsi:type="dcterms:W3CDTF">2020-07-02T21:23:31Z</dcterms:created>
  <dcterms:modified xsi:type="dcterms:W3CDTF">2025-09-20T04:24:22Z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0x010100AE11E3B23DDC514DB7F73542BD70D7C2</vt:lpwstr>
  </property>
</Properties>
</file>